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3" r:id="rId1"/>
  </p:sldMasterIdLst>
  <p:notesMasterIdLst>
    <p:notesMasterId r:id="rId29"/>
  </p:notesMasterIdLst>
  <p:sldIdLst>
    <p:sldId id="256" r:id="rId2"/>
    <p:sldId id="258" r:id="rId3"/>
    <p:sldId id="259" r:id="rId4"/>
    <p:sldId id="263" r:id="rId5"/>
    <p:sldId id="268" r:id="rId6"/>
    <p:sldId id="262" r:id="rId7"/>
    <p:sldId id="261" r:id="rId8"/>
    <p:sldId id="264" r:id="rId9"/>
    <p:sldId id="265" r:id="rId10"/>
    <p:sldId id="266" r:id="rId11"/>
    <p:sldId id="298" r:id="rId12"/>
    <p:sldId id="269" r:id="rId13"/>
    <p:sldId id="299" r:id="rId14"/>
    <p:sldId id="300" r:id="rId15"/>
    <p:sldId id="267" r:id="rId16"/>
    <p:sldId id="270" r:id="rId17"/>
    <p:sldId id="271" r:id="rId18"/>
    <p:sldId id="272" r:id="rId19"/>
    <p:sldId id="301" r:id="rId20"/>
    <p:sldId id="302" r:id="rId21"/>
    <p:sldId id="277" r:id="rId22"/>
    <p:sldId id="278" r:id="rId23"/>
    <p:sldId id="304" r:id="rId24"/>
    <p:sldId id="303" r:id="rId25"/>
    <p:sldId id="305" r:id="rId26"/>
    <p:sldId id="307" r:id="rId27"/>
    <p:sldId id="306" r:id="rId28"/>
  </p:sldIdLst>
  <p:sldSz cx="9144000" cy="5143500" type="screen16x9"/>
  <p:notesSz cx="6858000" cy="9144000"/>
  <p:embeddedFontLst>
    <p:embeddedFont>
      <p:font typeface="Exo 2" panose="020B0604020202020204" charset="-93"/>
      <p:regular r:id="rId30"/>
      <p:bold r:id="rId31"/>
      <p:italic r:id="rId32"/>
      <p:boldItalic r:id="rId33"/>
    </p:embeddedFont>
    <p:embeddedFont>
      <p:font typeface="Fira Sans Extra Condensed Medium" panose="020B0604020202020204" charset="0"/>
      <p:regular r:id="rId34"/>
      <p:bold r:id="rId35"/>
      <p:italic r:id="rId36"/>
      <p:boldItalic r:id="rId37"/>
    </p:embeddedFont>
    <p:embeddedFont>
      <p:font typeface="Roboto Condensed" panose="020B0604020202020204" charset="0"/>
      <p:regular r:id="rId38"/>
      <p:bold r:id="rId39"/>
      <p:italic r:id="rId40"/>
      <p:boldItalic r:id="rId41"/>
    </p:embeddedFont>
    <p:embeddedFont>
      <p:font typeface="Roboto Condensed Light" panose="020B0604020202020204" charset="0"/>
      <p:regular r:id="rId42"/>
      <p:bold r:id="rId43"/>
      <p:italic r:id="rId44"/>
      <p:boldItalic r:id="rId45"/>
    </p:embeddedFont>
    <p:embeddedFont>
      <p:font typeface="Squada One" panose="020B0604020202020204" charset="0"/>
      <p:regular r:id="rId4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C13F541-2906-4F13-8118-432A85E8D197}">
  <a:tblStyle styleId="{9C13F541-2906-4F13-8118-432A85E8D197}"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8" d="100"/>
          <a:sy n="108" d="100"/>
        </p:scale>
        <p:origin x="730"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0.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5.fntdata"/><Relationship Id="rId42" Type="http://schemas.openxmlformats.org/officeDocument/2006/relationships/font" Target="fonts/font13.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4.fntdata"/><Relationship Id="rId38" Type="http://schemas.openxmlformats.org/officeDocument/2006/relationships/font" Target="fonts/font9.fntdata"/><Relationship Id="rId46" Type="http://schemas.openxmlformats.org/officeDocument/2006/relationships/font" Target="fonts/font17.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41"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font" Target="fonts/font11.fntdata"/><Relationship Id="rId45" Type="http://schemas.openxmlformats.org/officeDocument/2006/relationships/font" Target="fonts/font1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7.fntdata"/><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2.fntdata"/><Relationship Id="rId44" Type="http://schemas.openxmlformats.org/officeDocument/2006/relationships/font" Target="fonts/font1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font" Target="fonts/font6.fntdata"/><Relationship Id="rId43" Type="http://schemas.openxmlformats.org/officeDocument/2006/relationships/font" Target="fonts/font14.fntdata"/><Relationship Id="rId48" Type="http://schemas.openxmlformats.org/officeDocument/2006/relationships/viewProps" Target="view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419515fe0b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 name="Google Shape;266;g419515fe0b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419515fe0b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 name="Google Shape;266;g419515fe0b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247473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g58d3b44f08_0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 name="Google Shape;370;g58d3b44f08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g58d3b44f08_0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 name="Google Shape;370;g58d3b44f08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290328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g58d3b44f08_0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 name="Google Shape;370;g58d3b44f08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33330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58d3b44f08_1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 name="Google Shape;310;g58d3b44f08_1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g340422e078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 name="Google Shape;383;g340422e078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58d3b44f08_0_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g58d3b44f08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g58d3b44f08_0_1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2" name="Google Shape;402;g58d3b44f08_0_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g58d3b44f08_0_1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2" name="Google Shape;402;g58d3b44f08_0_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252861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340422e078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340422e078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g58d3b44f08_0_1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2" name="Google Shape;402;g58d3b44f08_0_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8442775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3"/>
        <p:cNvGrpSpPr/>
        <p:nvPr/>
      </p:nvGrpSpPr>
      <p:grpSpPr>
        <a:xfrm>
          <a:off x="0" y="0"/>
          <a:ext cx="0" cy="0"/>
          <a:chOff x="0" y="0"/>
          <a:chExt cx="0" cy="0"/>
        </a:xfrm>
      </p:grpSpPr>
      <p:sp>
        <p:nvSpPr>
          <p:cNvPr id="554" name="Google Shape;554;g419515fe0b_0_1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5" name="Google Shape;555;g419515fe0b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1"/>
        <p:cNvGrpSpPr/>
        <p:nvPr/>
      </p:nvGrpSpPr>
      <p:grpSpPr>
        <a:xfrm>
          <a:off x="0" y="0"/>
          <a:ext cx="0" cy="0"/>
          <a:chOff x="0" y="0"/>
          <a:chExt cx="0" cy="0"/>
        </a:xfrm>
      </p:grpSpPr>
      <p:sp>
        <p:nvSpPr>
          <p:cNvPr id="562" name="Google Shape;562;g340422e078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3" name="Google Shape;563;g340422e078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1"/>
        <p:cNvGrpSpPr/>
        <p:nvPr/>
      </p:nvGrpSpPr>
      <p:grpSpPr>
        <a:xfrm>
          <a:off x="0" y="0"/>
          <a:ext cx="0" cy="0"/>
          <a:chOff x="0" y="0"/>
          <a:chExt cx="0" cy="0"/>
        </a:xfrm>
      </p:grpSpPr>
      <p:sp>
        <p:nvSpPr>
          <p:cNvPr id="562" name="Google Shape;562;g340422e078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3" name="Google Shape;563;g340422e078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5925770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1"/>
        <p:cNvGrpSpPr/>
        <p:nvPr/>
      </p:nvGrpSpPr>
      <p:grpSpPr>
        <a:xfrm>
          <a:off x="0" y="0"/>
          <a:ext cx="0" cy="0"/>
          <a:chOff x="0" y="0"/>
          <a:chExt cx="0" cy="0"/>
        </a:xfrm>
      </p:grpSpPr>
      <p:sp>
        <p:nvSpPr>
          <p:cNvPr id="562" name="Google Shape;562;g340422e078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3" name="Google Shape;563;g340422e078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1600081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1"/>
        <p:cNvGrpSpPr/>
        <p:nvPr/>
      </p:nvGrpSpPr>
      <p:grpSpPr>
        <a:xfrm>
          <a:off x="0" y="0"/>
          <a:ext cx="0" cy="0"/>
          <a:chOff x="0" y="0"/>
          <a:chExt cx="0" cy="0"/>
        </a:xfrm>
      </p:grpSpPr>
      <p:sp>
        <p:nvSpPr>
          <p:cNvPr id="562" name="Google Shape;562;g340422e078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3" name="Google Shape;563;g340422e078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7218303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1"/>
        <p:cNvGrpSpPr/>
        <p:nvPr/>
      </p:nvGrpSpPr>
      <p:grpSpPr>
        <a:xfrm>
          <a:off x="0" y="0"/>
          <a:ext cx="0" cy="0"/>
          <a:chOff x="0" y="0"/>
          <a:chExt cx="0" cy="0"/>
        </a:xfrm>
      </p:grpSpPr>
      <p:sp>
        <p:nvSpPr>
          <p:cNvPr id="562" name="Google Shape;562;g340422e078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3" name="Google Shape;563;g340422e078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9498221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3"/>
        <p:cNvGrpSpPr/>
        <p:nvPr/>
      </p:nvGrpSpPr>
      <p:grpSpPr>
        <a:xfrm>
          <a:off x="0" y="0"/>
          <a:ext cx="0" cy="0"/>
          <a:chOff x="0" y="0"/>
          <a:chExt cx="0" cy="0"/>
        </a:xfrm>
      </p:grpSpPr>
      <p:sp>
        <p:nvSpPr>
          <p:cNvPr id="554" name="Google Shape;554;g419515fe0b_0_1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5" name="Google Shape;555;g419515fe0b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641418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58d3b44f0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58d3b44f0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58d3b44f08_1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58d3b44f08_1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g419515fe0b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8" name="Google Shape;318;g419515fe0b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58d3b44f08_1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58d3b44f08_1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41abfbaf28_3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41abfbaf28_3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58d3b44f08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58d3b44f08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41abfbaf28_3_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g41abfbaf28_3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Opening slide">
  <p:cSld name="CUSTOM_7">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135981" y="1393699"/>
            <a:ext cx="6886800" cy="1782300"/>
          </a:xfrm>
          <a:prstGeom prst="rect">
            <a:avLst/>
          </a:prstGeom>
        </p:spPr>
        <p:txBody>
          <a:bodyPr spcFirstLastPara="1" wrap="square" lIns="91425" tIns="91425" rIns="91425" bIns="91425" anchor="b" anchorCtr="0">
            <a:noAutofit/>
          </a:bodyPr>
          <a:lstStyle>
            <a:lvl1pPr lvl="0" algn="r" rtl="0">
              <a:spcBef>
                <a:spcPts val="0"/>
              </a:spcBef>
              <a:spcAft>
                <a:spcPts val="0"/>
              </a:spcAft>
              <a:buSzPts val="6000"/>
              <a:buNone/>
              <a:defRPr sz="4800"/>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3670681" y="2933522"/>
            <a:ext cx="4352100" cy="7170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1200"/>
              <a:buNone/>
              <a:defRPr/>
            </a:lvl1pPr>
            <a:lvl2pPr lvl="1" algn="r" rtl="0">
              <a:lnSpc>
                <a:spcPct val="100000"/>
              </a:lnSpc>
              <a:spcBef>
                <a:spcPts val="0"/>
              </a:spcBef>
              <a:spcAft>
                <a:spcPts val="0"/>
              </a:spcAft>
              <a:buSzPts val="2800"/>
              <a:buNone/>
              <a:defRPr sz="2800"/>
            </a:lvl2pPr>
            <a:lvl3pPr lvl="2" algn="r" rtl="0">
              <a:lnSpc>
                <a:spcPct val="100000"/>
              </a:lnSpc>
              <a:spcBef>
                <a:spcPts val="0"/>
              </a:spcBef>
              <a:spcAft>
                <a:spcPts val="0"/>
              </a:spcAft>
              <a:buSzPts val="2800"/>
              <a:buNone/>
              <a:defRPr sz="2800"/>
            </a:lvl3pPr>
            <a:lvl4pPr lvl="3" algn="r" rtl="0">
              <a:lnSpc>
                <a:spcPct val="100000"/>
              </a:lnSpc>
              <a:spcBef>
                <a:spcPts val="0"/>
              </a:spcBef>
              <a:spcAft>
                <a:spcPts val="0"/>
              </a:spcAft>
              <a:buSzPts val="2800"/>
              <a:buNone/>
              <a:defRPr sz="2800"/>
            </a:lvl4pPr>
            <a:lvl5pPr lvl="4" algn="r" rtl="0">
              <a:lnSpc>
                <a:spcPct val="100000"/>
              </a:lnSpc>
              <a:spcBef>
                <a:spcPts val="0"/>
              </a:spcBef>
              <a:spcAft>
                <a:spcPts val="0"/>
              </a:spcAft>
              <a:buSzPts val="2800"/>
              <a:buNone/>
              <a:defRPr sz="2800"/>
            </a:lvl5pPr>
            <a:lvl6pPr lvl="5" algn="r" rtl="0">
              <a:lnSpc>
                <a:spcPct val="100000"/>
              </a:lnSpc>
              <a:spcBef>
                <a:spcPts val="0"/>
              </a:spcBef>
              <a:spcAft>
                <a:spcPts val="0"/>
              </a:spcAft>
              <a:buSzPts val="2800"/>
              <a:buNone/>
              <a:defRPr sz="2800"/>
            </a:lvl6pPr>
            <a:lvl7pPr lvl="6" algn="r" rtl="0">
              <a:lnSpc>
                <a:spcPct val="100000"/>
              </a:lnSpc>
              <a:spcBef>
                <a:spcPts val="0"/>
              </a:spcBef>
              <a:spcAft>
                <a:spcPts val="0"/>
              </a:spcAft>
              <a:buSzPts val="2800"/>
              <a:buNone/>
              <a:defRPr sz="2800"/>
            </a:lvl7pPr>
            <a:lvl8pPr lvl="7" algn="r" rtl="0">
              <a:lnSpc>
                <a:spcPct val="100000"/>
              </a:lnSpc>
              <a:spcBef>
                <a:spcPts val="0"/>
              </a:spcBef>
              <a:spcAft>
                <a:spcPts val="0"/>
              </a:spcAft>
              <a:buSzPts val="2800"/>
              <a:buNone/>
              <a:defRPr sz="2800"/>
            </a:lvl8pPr>
            <a:lvl9pPr lvl="8" algn="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ix Columns">
  <p:cSld name="CUSTOM_25">
    <p:bg>
      <p:bgPr>
        <a:blipFill>
          <a:blip r:embed="rId2">
            <a:alphaModFix/>
          </a:blip>
          <a:stretch>
            <a:fillRect/>
          </a:stretch>
        </a:blipFill>
        <a:effectLst/>
      </p:bgPr>
    </p:bg>
    <p:spTree>
      <p:nvGrpSpPr>
        <p:cNvPr id="1" name="Shape 68"/>
        <p:cNvGrpSpPr/>
        <p:nvPr/>
      </p:nvGrpSpPr>
      <p:grpSpPr>
        <a:xfrm>
          <a:off x="0" y="0"/>
          <a:ext cx="0" cy="0"/>
          <a:chOff x="0" y="0"/>
          <a:chExt cx="0" cy="0"/>
        </a:xfrm>
      </p:grpSpPr>
      <p:sp>
        <p:nvSpPr>
          <p:cNvPr id="69" name="Google Shape;69;p12"/>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70" name="Google Shape;70;p12"/>
          <p:cNvSpPr txBox="1">
            <a:spLocks noGrp="1"/>
          </p:cNvSpPr>
          <p:nvPr>
            <p:ph type="ctrTitle" idx="2"/>
          </p:nvPr>
        </p:nvSpPr>
        <p:spPr>
          <a:xfrm>
            <a:off x="464478" y="1806500"/>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a:endParaRPr/>
          </a:p>
        </p:txBody>
      </p:sp>
      <p:sp>
        <p:nvSpPr>
          <p:cNvPr id="71" name="Google Shape;71;p12"/>
          <p:cNvSpPr txBox="1">
            <a:spLocks noGrp="1"/>
          </p:cNvSpPr>
          <p:nvPr>
            <p:ph type="subTitle" idx="1"/>
          </p:nvPr>
        </p:nvSpPr>
        <p:spPr>
          <a:xfrm>
            <a:off x="616128" y="2100749"/>
            <a:ext cx="1477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72" name="Google Shape;72;p12"/>
          <p:cNvSpPr txBox="1">
            <a:spLocks noGrp="1"/>
          </p:cNvSpPr>
          <p:nvPr>
            <p:ph type="ctrTitle" idx="3"/>
          </p:nvPr>
        </p:nvSpPr>
        <p:spPr>
          <a:xfrm>
            <a:off x="2077426" y="1806500"/>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a:endParaRPr/>
          </a:p>
        </p:txBody>
      </p:sp>
      <p:sp>
        <p:nvSpPr>
          <p:cNvPr id="73" name="Google Shape;73;p12"/>
          <p:cNvSpPr txBox="1">
            <a:spLocks noGrp="1"/>
          </p:cNvSpPr>
          <p:nvPr>
            <p:ph type="subTitle" idx="4"/>
          </p:nvPr>
        </p:nvSpPr>
        <p:spPr>
          <a:xfrm>
            <a:off x="2229076" y="2100749"/>
            <a:ext cx="1477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74" name="Google Shape;74;p12"/>
          <p:cNvSpPr txBox="1">
            <a:spLocks noGrp="1"/>
          </p:cNvSpPr>
          <p:nvPr>
            <p:ph type="ctrTitle" idx="5"/>
          </p:nvPr>
        </p:nvSpPr>
        <p:spPr>
          <a:xfrm>
            <a:off x="3690375" y="1806500"/>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a:endParaRPr/>
          </a:p>
        </p:txBody>
      </p:sp>
      <p:sp>
        <p:nvSpPr>
          <p:cNvPr id="75" name="Google Shape;75;p12"/>
          <p:cNvSpPr txBox="1">
            <a:spLocks noGrp="1"/>
          </p:cNvSpPr>
          <p:nvPr>
            <p:ph type="subTitle" idx="6"/>
          </p:nvPr>
        </p:nvSpPr>
        <p:spPr>
          <a:xfrm>
            <a:off x="3842025" y="2100749"/>
            <a:ext cx="1477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76" name="Google Shape;76;p12"/>
          <p:cNvSpPr txBox="1">
            <a:spLocks noGrp="1"/>
          </p:cNvSpPr>
          <p:nvPr>
            <p:ph type="ctrTitle" idx="7"/>
          </p:nvPr>
        </p:nvSpPr>
        <p:spPr>
          <a:xfrm>
            <a:off x="3707117" y="3549862"/>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a:endParaRPr/>
          </a:p>
        </p:txBody>
      </p:sp>
      <p:sp>
        <p:nvSpPr>
          <p:cNvPr id="77" name="Google Shape;77;p12"/>
          <p:cNvSpPr txBox="1">
            <a:spLocks noGrp="1"/>
          </p:cNvSpPr>
          <p:nvPr>
            <p:ph type="subTitle" idx="8"/>
          </p:nvPr>
        </p:nvSpPr>
        <p:spPr>
          <a:xfrm>
            <a:off x="3858772" y="3890201"/>
            <a:ext cx="1477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78" name="Google Shape;78;p12"/>
          <p:cNvSpPr txBox="1">
            <a:spLocks noGrp="1"/>
          </p:cNvSpPr>
          <p:nvPr>
            <p:ph type="ctrTitle" idx="9"/>
          </p:nvPr>
        </p:nvSpPr>
        <p:spPr>
          <a:xfrm>
            <a:off x="5343519" y="3549862"/>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a:endParaRPr/>
          </a:p>
        </p:txBody>
      </p:sp>
      <p:sp>
        <p:nvSpPr>
          <p:cNvPr id="79" name="Google Shape;79;p12"/>
          <p:cNvSpPr txBox="1">
            <a:spLocks noGrp="1"/>
          </p:cNvSpPr>
          <p:nvPr>
            <p:ph type="subTitle" idx="13"/>
          </p:nvPr>
        </p:nvSpPr>
        <p:spPr>
          <a:xfrm>
            <a:off x="5500261" y="3890201"/>
            <a:ext cx="1477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80" name="Google Shape;80;p12"/>
          <p:cNvSpPr txBox="1">
            <a:spLocks noGrp="1"/>
          </p:cNvSpPr>
          <p:nvPr>
            <p:ph type="ctrTitle" idx="14"/>
          </p:nvPr>
        </p:nvSpPr>
        <p:spPr>
          <a:xfrm>
            <a:off x="6979921" y="3549862"/>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a:endParaRPr/>
          </a:p>
        </p:txBody>
      </p:sp>
      <p:sp>
        <p:nvSpPr>
          <p:cNvPr id="81" name="Google Shape;81;p12"/>
          <p:cNvSpPr txBox="1">
            <a:spLocks noGrp="1"/>
          </p:cNvSpPr>
          <p:nvPr>
            <p:ph type="subTitle" idx="15"/>
          </p:nvPr>
        </p:nvSpPr>
        <p:spPr>
          <a:xfrm>
            <a:off x="7141750" y="3890201"/>
            <a:ext cx="14568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wo Columns">
  <p:cSld name="CUSTOM_25_1">
    <p:bg>
      <p:bgPr>
        <a:blipFill>
          <a:blip r:embed="rId2">
            <a:alphaModFix/>
          </a:blip>
          <a:stretch>
            <a:fillRect/>
          </a:stretch>
        </a:blipFill>
        <a:effectLst/>
      </p:bgPr>
    </p:bg>
    <p:spTree>
      <p:nvGrpSpPr>
        <p:cNvPr id="1" name="Shape 82"/>
        <p:cNvGrpSpPr/>
        <p:nvPr/>
      </p:nvGrpSpPr>
      <p:grpSpPr>
        <a:xfrm>
          <a:off x="0" y="0"/>
          <a:ext cx="0" cy="0"/>
          <a:chOff x="0" y="0"/>
          <a:chExt cx="0" cy="0"/>
        </a:xfrm>
      </p:grpSpPr>
      <p:sp>
        <p:nvSpPr>
          <p:cNvPr id="83" name="Google Shape;83;p13"/>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84" name="Google Shape;84;p13"/>
          <p:cNvSpPr txBox="1">
            <a:spLocks noGrp="1"/>
          </p:cNvSpPr>
          <p:nvPr>
            <p:ph type="ctrTitle" idx="2"/>
          </p:nvPr>
        </p:nvSpPr>
        <p:spPr>
          <a:xfrm>
            <a:off x="1741950" y="2846700"/>
            <a:ext cx="1257900" cy="427500"/>
          </a:xfrm>
          <a:prstGeom prst="rect">
            <a:avLst/>
          </a:prstGeom>
        </p:spPr>
        <p:txBody>
          <a:bodyPr spcFirstLastPara="1" wrap="square" lIns="91425" tIns="91425" rIns="91425" bIns="91425" anchor="b" anchorCtr="0">
            <a:noAutofit/>
          </a:bodyPr>
          <a:lstStyle>
            <a:lvl1pPr lvl="0" rtl="0">
              <a:spcBef>
                <a:spcPts val="0"/>
              </a:spcBef>
              <a:spcAft>
                <a:spcPts val="0"/>
              </a:spcAft>
              <a:buSzPts val="2000"/>
              <a:buNone/>
              <a:defRPr sz="14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85" name="Google Shape;85;p13"/>
          <p:cNvSpPr txBox="1">
            <a:spLocks noGrp="1"/>
          </p:cNvSpPr>
          <p:nvPr>
            <p:ph type="subTitle" idx="1"/>
          </p:nvPr>
        </p:nvSpPr>
        <p:spPr>
          <a:xfrm>
            <a:off x="1741950" y="1650025"/>
            <a:ext cx="2157300" cy="100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3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86" name="Google Shape;86;p13"/>
          <p:cNvSpPr txBox="1">
            <a:spLocks noGrp="1"/>
          </p:cNvSpPr>
          <p:nvPr>
            <p:ph type="ctrTitle" idx="3"/>
          </p:nvPr>
        </p:nvSpPr>
        <p:spPr>
          <a:xfrm>
            <a:off x="5633751" y="3635300"/>
            <a:ext cx="1780500" cy="4275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000"/>
              <a:buNone/>
              <a:defRPr sz="14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87" name="Google Shape;87;p13"/>
          <p:cNvSpPr txBox="1">
            <a:spLocks noGrp="1"/>
          </p:cNvSpPr>
          <p:nvPr>
            <p:ph type="subTitle" idx="4"/>
          </p:nvPr>
        </p:nvSpPr>
        <p:spPr>
          <a:xfrm>
            <a:off x="5256958" y="2440056"/>
            <a:ext cx="2157300" cy="1003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100"/>
              <a:buNone/>
              <a:defRPr sz="13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 Design 2">
  <p:cSld name="CUSTOM_15_1">
    <p:bg>
      <p:bgPr>
        <a:blipFill>
          <a:blip r:embed="rId2">
            <a:alphaModFix/>
          </a:blip>
          <a:stretch>
            <a:fillRect/>
          </a:stretch>
        </a:blipFill>
        <a:effectLst/>
      </p:bgPr>
    </p:bg>
    <p:spTree>
      <p:nvGrpSpPr>
        <p:cNvPr id="1" name="Shape 88"/>
        <p:cNvGrpSpPr/>
        <p:nvPr/>
      </p:nvGrpSpPr>
      <p:grpSpPr>
        <a:xfrm>
          <a:off x="0" y="0"/>
          <a:ext cx="0" cy="0"/>
          <a:chOff x="0" y="0"/>
          <a:chExt cx="0" cy="0"/>
        </a:xfrm>
      </p:grpSpPr>
      <p:sp>
        <p:nvSpPr>
          <p:cNvPr id="89" name="Google Shape;89;p14"/>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4">
  <p:cSld name="CUSTOM_27">
    <p:bg>
      <p:bgPr>
        <a:blipFill>
          <a:blip r:embed="rId2">
            <a:alphaModFix/>
          </a:blip>
          <a:stretch>
            <a:fillRect/>
          </a:stretch>
        </a:blipFill>
        <a:effectLst/>
      </p:bgPr>
    </p:bg>
    <p:spTree>
      <p:nvGrpSpPr>
        <p:cNvPr id="1" name="Shape 90"/>
        <p:cNvGrpSpPr/>
        <p:nvPr/>
      </p:nvGrpSpPr>
      <p:grpSpPr>
        <a:xfrm>
          <a:off x="0" y="0"/>
          <a:ext cx="0" cy="0"/>
          <a:chOff x="0" y="0"/>
          <a:chExt cx="0" cy="0"/>
        </a:xfrm>
      </p:grpSpPr>
      <p:sp>
        <p:nvSpPr>
          <p:cNvPr id="91" name="Google Shape;91;p15"/>
          <p:cNvSpPr txBox="1">
            <a:spLocks noGrp="1"/>
          </p:cNvSpPr>
          <p:nvPr>
            <p:ph type="ctrTitle"/>
          </p:nvPr>
        </p:nvSpPr>
        <p:spPr>
          <a:xfrm flipH="1">
            <a:off x="1180003" y="1347038"/>
            <a:ext cx="5195700" cy="19212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3600"/>
              <a:buNone/>
              <a:defRPr sz="3600"/>
            </a:lvl1pPr>
            <a:lvl2pPr lvl="1" rtl="0">
              <a:spcBef>
                <a:spcPts val="0"/>
              </a:spcBef>
              <a:spcAft>
                <a:spcPts val="0"/>
              </a:spcAft>
              <a:buClr>
                <a:srgbClr val="FFFFFF"/>
              </a:buClr>
              <a:buSzPts val="6500"/>
              <a:buNone/>
              <a:defRPr sz="6500">
                <a:solidFill>
                  <a:srgbClr val="FFFFFF"/>
                </a:solidFill>
              </a:defRPr>
            </a:lvl2pPr>
            <a:lvl3pPr lvl="2" rtl="0">
              <a:spcBef>
                <a:spcPts val="0"/>
              </a:spcBef>
              <a:spcAft>
                <a:spcPts val="0"/>
              </a:spcAft>
              <a:buClr>
                <a:srgbClr val="FFFFFF"/>
              </a:buClr>
              <a:buSzPts val="6500"/>
              <a:buNone/>
              <a:defRPr sz="6500">
                <a:solidFill>
                  <a:srgbClr val="FFFFFF"/>
                </a:solidFill>
              </a:defRPr>
            </a:lvl3pPr>
            <a:lvl4pPr lvl="3" rtl="0">
              <a:spcBef>
                <a:spcPts val="0"/>
              </a:spcBef>
              <a:spcAft>
                <a:spcPts val="0"/>
              </a:spcAft>
              <a:buClr>
                <a:srgbClr val="FFFFFF"/>
              </a:buClr>
              <a:buSzPts val="6500"/>
              <a:buNone/>
              <a:defRPr sz="6500">
                <a:solidFill>
                  <a:srgbClr val="FFFFFF"/>
                </a:solidFill>
              </a:defRPr>
            </a:lvl4pPr>
            <a:lvl5pPr lvl="4" rtl="0">
              <a:spcBef>
                <a:spcPts val="0"/>
              </a:spcBef>
              <a:spcAft>
                <a:spcPts val="0"/>
              </a:spcAft>
              <a:buClr>
                <a:srgbClr val="FFFFFF"/>
              </a:buClr>
              <a:buSzPts val="6500"/>
              <a:buNone/>
              <a:defRPr sz="6500">
                <a:solidFill>
                  <a:srgbClr val="FFFFFF"/>
                </a:solidFill>
              </a:defRPr>
            </a:lvl5pPr>
            <a:lvl6pPr lvl="5" rtl="0">
              <a:spcBef>
                <a:spcPts val="0"/>
              </a:spcBef>
              <a:spcAft>
                <a:spcPts val="0"/>
              </a:spcAft>
              <a:buClr>
                <a:srgbClr val="FFFFFF"/>
              </a:buClr>
              <a:buSzPts val="6500"/>
              <a:buNone/>
              <a:defRPr sz="6500">
                <a:solidFill>
                  <a:srgbClr val="FFFFFF"/>
                </a:solidFill>
              </a:defRPr>
            </a:lvl6pPr>
            <a:lvl7pPr lvl="6" rtl="0">
              <a:spcBef>
                <a:spcPts val="0"/>
              </a:spcBef>
              <a:spcAft>
                <a:spcPts val="0"/>
              </a:spcAft>
              <a:buClr>
                <a:srgbClr val="FFFFFF"/>
              </a:buClr>
              <a:buSzPts val="6500"/>
              <a:buNone/>
              <a:defRPr sz="6500">
                <a:solidFill>
                  <a:srgbClr val="FFFFFF"/>
                </a:solidFill>
              </a:defRPr>
            </a:lvl7pPr>
            <a:lvl8pPr lvl="7" rtl="0">
              <a:spcBef>
                <a:spcPts val="0"/>
              </a:spcBef>
              <a:spcAft>
                <a:spcPts val="0"/>
              </a:spcAft>
              <a:buClr>
                <a:srgbClr val="FFFFFF"/>
              </a:buClr>
              <a:buSzPts val="6500"/>
              <a:buNone/>
              <a:defRPr sz="6500">
                <a:solidFill>
                  <a:srgbClr val="FFFFFF"/>
                </a:solidFill>
              </a:defRPr>
            </a:lvl8pPr>
            <a:lvl9pPr lvl="8" rtl="0">
              <a:spcBef>
                <a:spcPts val="0"/>
              </a:spcBef>
              <a:spcAft>
                <a:spcPts val="0"/>
              </a:spcAft>
              <a:buClr>
                <a:srgbClr val="FFFFFF"/>
              </a:buClr>
              <a:buSzPts val="6500"/>
              <a:buNone/>
              <a:defRPr sz="6500">
                <a:solidFill>
                  <a:srgbClr val="FFFFFF"/>
                </a:solidFill>
              </a:defRPr>
            </a:lvl9pPr>
          </a:lstStyle>
          <a:p>
            <a:endParaRPr/>
          </a:p>
        </p:txBody>
      </p:sp>
      <p:sp>
        <p:nvSpPr>
          <p:cNvPr id="92" name="Google Shape;92;p15"/>
          <p:cNvSpPr txBox="1">
            <a:spLocks noGrp="1"/>
          </p:cNvSpPr>
          <p:nvPr>
            <p:ph type="title" idx="2" hasCustomPrompt="1"/>
          </p:nvPr>
        </p:nvSpPr>
        <p:spPr>
          <a:xfrm flipH="1">
            <a:off x="1180003" y="1035213"/>
            <a:ext cx="2979300" cy="7545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9600"/>
              <a:buNone/>
              <a:defRPr sz="96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93" name="Google Shape;93;p15"/>
          <p:cNvSpPr txBox="1">
            <a:spLocks noGrp="1"/>
          </p:cNvSpPr>
          <p:nvPr>
            <p:ph type="subTitle" idx="1"/>
          </p:nvPr>
        </p:nvSpPr>
        <p:spPr>
          <a:xfrm>
            <a:off x="1180003" y="2742989"/>
            <a:ext cx="4224900" cy="536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sz="1100"/>
            </a:lvl1pPr>
            <a:lvl2pPr lvl="1" algn="r" rtl="0">
              <a:lnSpc>
                <a:spcPct val="100000"/>
              </a:lnSpc>
              <a:spcBef>
                <a:spcPts val="0"/>
              </a:spcBef>
              <a:spcAft>
                <a:spcPts val="0"/>
              </a:spcAft>
              <a:buSzPts val="1200"/>
              <a:buNone/>
              <a:defRPr/>
            </a:lvl2pPr>
            <a:lvl3pPr lvl="2" algn="r" rtl="0">
              <a:lnSpc>
                <a:spcPct val="100000"/>
              </a:lnSpc>
              <a:spcBef>
                <a:spcPts val="0"/>
              </a:spcBef>
              <a:spcAft>
                <a:spcPts val="0"/>
              </a:spcAft>
              <a:buSzPts val="1200"/>
              <a:buNone/>
              <a:defRPr/>
            </a:lvl3pPr>
            <a:lvl4pPr lvl="3" algn="r" rtl="0">
              <a:lnSpc>
                <a:spcPct val="100000"/>
              </a:lnSpc>
              <a:spcBef>
                <a:spcPts val="0"/>
              </a:spcBef>
              <a:spcAft>
                <a:spcPts val="0"/>
              </a:spcAft>
              <a:buSzPts val="1200"/>
              <a:buNone/>
              <a:defRPr/>
            </a:lvl4pPr>
            <a:lvl5pPr lvl="4" algn="r" rtl="0">
              <a:lnSpc>
                <a:spcPct val="100000"/>
              </a:lnSpc>
              <a:spcBef>
                <a:spcPts val="0"/>
              </a:spcBef>
              <a:spcAft>
                <a:spcPts val="0"/>
              </a:spcAft>
              <a:buSzPts val="1200"/>
              <a:buNone/>
              <a:defRPr/>
            </a:lvl5pPr>
            <a:lvl6pPr lvl="5" algn="r" rtl="0">
              <a:lnSpc>
                <a:spcPct val="100000"/>
              </a:lnSpc>
              <a:spcBef>
                <a:spcPts val="0"/>
              </a:spcBef>
              <a:spcAft>
                <a:spcPts val="0"/>
              </a:spcAft>
              <a:buSzPts val="1200"/>
              <a:buNone/>
              <a:defRPr/>
            </a:lvl6pPr>
            <a:lvl7pPr lvl="6" algn="r" rtl="0">
              <a:lnSpc>
                <a:spcPct val="100000"/>
              </a:lnSpc>
              <a:spcBef>
                <a:spcPts val="0"/>
              </a:spcBef>
              <a:spcAft>
                <a:spcPts val="0"/>
              </a:spcAft>
              <a:buSzPts val="1200"/>
              <a:buNone/>
              <a:defRPr/>
            </a:lvl7pPr>
            <a:lvl8pPr lvl="7" algn="r" rtl="0">
              <a:lnSpc>
                <a:spcPct val="100000"/>
              </a:lnSpc>
              <a:spcBef>
                <a:spcPts val="0"/>
              </a:spcBef>
              <a:spcAft>
                <a:spcPts val="0"/>
              </a:spcAft>
              <a:buSzPts val="1200"/>
              <a:buNone/>
              <a:defRPr/>
            </a:lvl8pPr>
            <a:lvl9pPr lvl="8" algn="r"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Four Columns">
  <p:cSld name="CUSTOM_28">
    <p:bg>
      <p:bgPr>
        <a:blipFill>
          <a:blip r:embed="rId2">
            <a:alphaModFix/>
          </a:blip>
          <a:stretch>
            <a:fillRect/>
          </a:stretch>
        </a:blipFill>
        <a:effectLst/>
      </p:bgPr>
    </p:bg>
    <p:spTree>
      <p:nvGrpSpPr>
        <p:cNvPr id="1" name="Shape 94"/>
        <p:cNvGrpSpPr/>
        <p:nvPr/>
      </p:nvGrpSpPr>
      <p:grpSpPr>
        <a:xfrm>
          <a:off x="0" y="0"/>
          <a:ext cx="0" cy="0"/>
          <a:chOff x="0" y="0"/>
          <a:chExt cx="0" cy="0"/>
        </a:xfrm>
      </p:grpSpPr>
      <p:sp>
        <p:nvSpPr>
          <p:cNvPr id="95" name="Google Shape;95;p16"/>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96" name="Google Shape;96;p16"/>
          <p:cNvSpPr txBox="1">
            <a:spLocks noGrp="1"/>
          </p:cNvSpPr>
          <p:nvPr>
            <p:ph type="ctrTitle" idx="2"/>
          </p:nvPr>
        </p:nvSpPr>
        <p:spPr>
          <a:xfrm>
            <a:off x="2285760" y="1652042"/>
            <a:ext cx="1793100" cy="4275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a:endParaRPr/>
          </a:p>
        </p:txBody>
      </p:sp>
      <p:sp>
        <p:nvSpPr>
          <p:cNvPr id="97" name="Google Shape;97;p16"/>
          <p:cNvSpPr txBox="1">
            <a:spLocks noGrp="1"/>
          </p:cNvSpPr>
          <p:nvPr>
            <p:ph type="subTitle" idx="1"/>
          </p:nvPr>
        </p:nvSpPr>
        <p:spPr>
          <a:xfrm>
            <a:off x="2285760" y="1946292"/>
            <a:ext cx="1708200" cy="100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1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98" name="Google Shape;98;p16"/>
          <p:cNvSpPr txBox="1">
            <a:spLocks noGrp="1"/>
          </p:cNvSpPr>
          <p:nvPr>
            <p:ph type="ctrTitle" idx="3"/>
          </p:nvPr>
        </p:nvSpPr>
        <p:spPr>
          <a:xfrm>
            <a:off x="2285760" y="3570573"/>
            <a:ext cx="1793100" cy="4275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a:endParaRPr/>
          </a:p>
        </p:txBody>
      </p:sp>
      <p:sp>
        <p:nvSpPr>
          <p:cNvPr id="99" name="Google Shape;99;p16"/>
          <p:cNvSpPr txBox="1">
            <a:spLocks noGrp="1"/>
          </p:cNvSpPr>
          <p:nvPr>
            <p:ph type="subTitle" idx="4"/>
          </p:nvPr>
        </p:nvSpPr>
        <p:spPr>
          <a:xfrm>
            <a:off x="2285760" y="3864823"/>
            <a:ext cx="1708200" cy="100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1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100" name="Google Shape;100;p16"/>
          <p:cNvSpPr txBox="1">
            <a:spLocks noGrp="1"/>
          </p:cNvSpPr>
          <p:nvPr>
            <p:ph type="ctrTitle" idx="5"/>
          </p:nvPr>
        </p:nvSpPr>
        <p:spPr>
          <a:xfrm>
            <a:off x="5047297" y="1652042"/>
            <a:ext cx="1793100" cy="4275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Clr>
                <a:srgbClr val="000000"/>
              </a:buClr>
              <a:buSzPts val="1400"/>
              <a:buNone/>
              <a:defRPr sz="1400">
                <a:solidFill>
                  <a:srgbClr val="000000"/>
                </a:solidFill>
              </a:defRPr>
            </a:lvl2pPr>
            <a:lvl3pPr lvl="2" algn="r" rtl="0">
              <a:spcBef>
                <a:spcPts val="0"/>
              </a:spcBef>
              <a:spcAft>
                <a:spcPts val="0"/>
              </a:spcAft>
              <a:buClr>
                <a:srgbClr val="000000"/>
              </a:buClr>
              <a:buSzPts val="1400"/>
              <a:buNone/>
              <a:defRPr sz="1400">
                <a:solidFill>
                  <a:srgbClr val="000000"/>
                </a:solidFill>
              </a:defRPr>
            </a:lvl3pPr>
            <a:lvl4pPr lvl="3" algn="r" rtl="0">
              <a:spcBef>
                <a:spcPts val="0"/>
              </a:spcBef>
              <a:spcAft>
                <a:spcPts val="0"/>
              </a:spcAft>
              <a:buClr>
                <a:srgbClr val="000000"/>
              </a:buClr>
              <a:buSzPts val="1400"/>
              <a:buNone/>
              <a:defRPr sz="1400">
                <a:solidFill>
                  <a:srgbClr val="000000"/>
                </a:solidFill>
              </a:defRPr>
            </a:lvl4pPr>
            <a:lvl5pPr lvl="4" algn="r" rtl="0">
              <a:spcBef>
                <a:spcPts val="0"/>
              </a:spcBef>
              <a:spcAft>
                <a:spcPts val="0"/>
              </a:spcAft>
              <a:buClr>
                <a:srgbClr val="000000"/>
              </a:buClr>
              <a:buSzPts val="1400"/>
              <a:buNone/>
              <a:defRPr sz="1400">
                <a:solidFill>
                  <a:srgbClr val="000000"/>
                </a:solidFill>
              </a:defRPr>
            </a:lvl5pPr>
            <a:lvl6pPr lvl="5" algn="r" rtl="0">
              <a:spcBef>
                <a:spcPts val="0"/>
              </a:spcBef>
              <a:spcAft>
                <a:spcPts val="0"/>
              </a:spcAft>
              <a:buClr>
                <a:srgbClr val="000000"/>
              </a:buClr>
              <a:buSzPts val="1400"/>
              <a:buNone/>
              <a:defRPr sz="1400">
                <a:solidFill>
                  <a:srgbClr val="000000"/>
                </a:solidFill>
              </a:defRPr>
            </a:lvl6pPr>
            <a:lvl7pPr lvl="6" algn="r" rtl="0">
              <a:spcBef>
                <a:spcPts val="0"/>
              </a:spcBef>
              <a:spcAft>
                <a:spcPts val="0"/>
              </a:spcAft>
              <a:buClr>
                <a:srgbClr val="000000"/>
              </a:buClr>
              <a:buSzPts val="1400"/>
              <a:buNone/>
              <a:defRPr sz="1400">
                <a:solidFill>
                  <a:srgbClr val="000000"/>
                </a:solidFill>
              </a:defRPr>
            </a:lvl7pPr>
            <a:lvl8pPr lvl="7" algn="r" rtl="0">
              <a:spcBef>
                <a:spcPts val="0"/>
              </a:spcBef>
              <a:spcAft>
                <a:spcPts val="0"/>
              </a:spcAft>
              <a:buClr>
                <a:srgbClr val="000000"/>
              </a:buClr>
              <a:buSzPts val="1400"/>
              <a:buNone/>
              <a:defRPr sz="1400">
                <a:solidFill>
                  <a:srgbClr val="000000"/>
                </a:solidFill>
              </a:defRPr>
            </a:lvl8pPr>
            <a:lvl9pPr lvl="8" algn="r" rtl="0">
              <a:spcBef>
                <a:spcPts val="0"/>
              </a:spcBef>
              <a:spcAft>
                <a:spcPts val="0"/>
              </a:spcAft>
              <a:buClr>
                <a:srgbClr val="000000"/>
              </a:buClr>
              <a:buSzPts val="1400"/>
              <a:buNone/>
              <a:defRPr sz="1400">
                <a:solidFill>
                  <a:srgbClr val="000000"/>
                </a:solidFill>
              </a:defRPr>
            </a:lvl9pPr>
          </a:lstStyle>
          <a:p>
            <a:endParaRPr/>
          </a:p>
        </p:txBody>
      </p:sp>
      <p:sp>
        <p:nvSpPr>
          <p:cNvPr id="101" name="Google Shape;101;p16"/>
          <p:cNvSpPr txBox="1">
            <a:spLocks noGrp="1"/>
          </p:cNvSpPr>
          <p:nvPr>
            <p:ph type="subTitle" idx="6"/>
          </p:nvPr>
        </p:nvSpPr>
        <p:spPr>
          <a:xfrm>
            <a:off x="5047299" y="1946292"/>
            <a:ext cx="1793100" cy="1003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100"/>
              <a:buNone/>
              <a:defRPr sz="1100"/>
            </a:lvl1pPr>
            <a:lvl2pPr lvl="1" algn="r" rtl="0">
              <a:lnSpc>
                <a:spcPct val="100000"/>
              </a:lnSpc>
              <a:spcBef>
                <a:spcPts val="0"/>
              </a:spcBef>
              <a:spcAft>
                <a:spcPts val="0"/>
              </a:spcAft>
              <a:buSzPts val="1100"/>
              <a:buNone/>
              <a:defRPr sz="1100"/>
            </a:lvl2pPr>
            <a:lvl3pPr lvl="2" algn="r" rtl="0">
              <a:lnSpc>
                <a:spcPct val="100000"/>
              </a:lnSpc>
              <a:spcBef>
                <a:spcPts val="0"/>
              </a:spcBef>
              <a:spcAft>
                <a:spcPts val="0"/>
              </a:spcAft>
              <a:buSzPts val="1100"/>
              <a:buNone/>
              <a:defRPr sz="1100"/>
            </a:lvl3pPr>
            <a:lvl4pPr lvl="3" algn="r" rtl="0">
              <a:lnSpc>
                <a:spcPct val="100000"/>
              </a:lnSpc>
              <a:spcBef>
                <a:spcPts val="0"/>
              </a:spcBef>
              <a:spcAft>
                <a:spcPts val="0"/>
              </a:spcAft>
              <a:buSzPts val="1100"/>
              <a:buNone/>
              <a:defRPr sz="1100"/>
            </a:lvl4pPr>
            <a:lvl5pPr lvl="4" algn="r" rtl="0">
              <a:lnSpc>
                <a:spcPct val="100000"/>
              </a:lnSpc>
              <a:spcBef>
                <a:spcPts val="0"/>
              </a:spcBef>
              <a:spcAft>
                <a:spcPts val="0"/>
              </a:spcAft>
              <a:buSzPts val="1100"/>
              <a:buNone/>
              <a:defRPr sz="1100"/>
            </a:lvl5pPr>
            <a:lvl6pPr lvl="5" algn="r" rtl="0">
              <a:lnSpc>
                <a:spcPct val="100000"/>
              </a:lnSpc>
              <a:spcBef>
                <a:spcPts val="0"/>
              </a:spcBef>
              <a:spcAft>
                <a:spcPts val="0"/>
              </a:spcAft>
              <a:buSzPts val="1100"/>
              <a:buNone/>
              <a:defRPr sz="1100"/>
            </a:lvl6pPr>
            <a:lvl7pPr lvl="6" algn="r" rtl="0">
              <a:lnSpc>
                <a:spcPct val="100000"/>
              </a:lnSpc>
              <a:spcBef>
                <a:spcPts val="0"/>
              </a:spcBef>
              <a:spcAft>
                <a:spcPts val="0"/>
              </a:spcAft>
              <a:buSzPts val="1100"/>
              <a:buNone/>
              <a:defRPr sz="1100"/>
            </a:lvl7pPr>
            <a:lvl8pPr lvl="7" algn="r" rtl="0">
              <a:lnSpc>
                <a:spcPct val="100000"/>
              </a:lnSpc>
              <a:spcBef>
                <a:spcPts val="0"/>
              </a:spcBef>
              <a:spcAft>
                <a:spcPts val="0"/>
              </a:spcAft>
              <a:buSzPts val="1100"/>
              <a:buNone/>
              <a:defRPr sz="1100"/>
            </a:lvl8pPr>
            <a:lvl9pPr lvl="8" algn="r" rtl="0">
              <a:lnSpc>
                <a:spcPct val="100000"/>
              </a:lnSpc>
              <a:spcBef>
                <a:spcPts val="0"/>
              </a:spcBef>
              <a:spcAft>
                <a:spcPts val="0"/>
              </a:spcAft>
              <a:buSzPts val="1100"/>
              <a:buNone/>
              <a:defRPr sz="1100"/>
            </a:lvl9pPr>
          </a:lstStyle>
          <a:p>
            <a:endParaRPr/>
          </a:p>
        </p:txBody>
      </p:sp>
      <p:sp>
        <p:nvSpPr>
          <p:cNvPr id="102" name="Google Shape;102;p16"/>
          <p:cNvSpPr txBox="1">
            <a:spLocks noGrp="1"/>
          </p:cNvSpPr>
          <p:nvPr>
            <p:ph type="ctrTitle" idx="7"/>
          </p:nvPr>
        </p:nvSpPr>
        <p:spPr>
          <a:xfrm>
            <a:off x="5047297" y="3570573"/>
            <a:ext cx="1793100" cy="4275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Clr>
                <a:srgbClr val="000000"/>
              </a:buClr>
              <a:buSzPts val="1400"/>
              <a:buNone/>
              <a:defRPr sz="1400">
                <a:solidFill>
                  <a:srgbClr val="000000"/>
                </a:solidFill>
              </a:defRPr>
            </a:lvl2pPr>
            <a:lvl3pPr lvl="2" algn="r" rtl="0">
              <a:spcBef>
                <a:spcPts val="0"/>
              </a:spcBef>
              <a:spcAft>
                <a:spcPts val="0"/>
              </a:spcAft>
              <a:buClr>
                <a:srgbClr val="000000"/>
              </a:buClr>
              <a:buSzPts val="1400"/>
              <a:buNone/>
              <a:defRPr sz="1400">
                <a:solidFill>
                  <a:srgbClr val="000000"/>
                </a:solidFill>
              </a:defRPr>
            </a:lvl3pPr>
            <a:lvl4pPr lvl="3" algn="r" rtl="0">
              <a:spcBef>
                <a:spcPts val="0"/>
              </a:spcBef>
              <a:spcAft>
                <a:spcPts val="0"/>
              </a:spcAft>
              <a:buClr>
                <a:srgbClr val="000000"/>
              </a:buClr>
              <a:buSzPts val="1400"/>
              <a:buNone/>
              <a:defRPr sz="1400">
                <a:solidFill>
                  <a:srgbClr val="000000"/>
                </a:solidFill>
              </a:defRPr>
            </a:lvl4pPr>
            <a:lvl5pPr lvl="4" algn="r" rtl="0">
              <a:spcBef>
                <a:spcPts val="0"/>
              </a:spcBef>
              <a:spcAft>
                <a:spcPts val="0"/>
              </a:spcAft>
              <a:buClr>
                <a:srgbClr val="000000"/>
              </a:buClr>
              <a:buSzPts val="1400"/>
              <a:buNone/>
              <a:defRPr sz="1400">
                <a:solidFill>
                  <a:srgbClr val="000000"/>
                </a:solidFill>
              </a:defRPr>
            </a:lvl5pPr>
            <a:lvl6pPr lvl="5" algn="r" rtl="0">
              <a:spcBef>
                <a:spcPts val="0"/>
              </a:spcBef>
              <a:spcAft>
                <a:spcPts val="0"/>
              </a:spcAft>
              <a:buClr>
                <a:srgbClr val="000000"/>
              </a:buClr>
              <a:buSzPts val="1400"/>
              <a:buNone/>
              <a:defRPr sz="1400">
                <a:solidFill>
                  <a:srgbClr val="000000"/>
                </a:solidFill>
              </a:defRPr>
            </a:lvl6pPr>
            <a:lvl7pPr lvl="6" algn="r" rtl="0">
              <a:spcBef>
                <a:spcPts val="0"/>
              </a:spcBef>
              <a:spcAft>
                <a:spcPts val="0"/>
              </a:spcAft>
              <a:buClr>
                <a:srgbClr val="000000"/>
              </a:buClr>
              <a:buSzPts val="1400"/>
              <a:buNone/>
              <a:defRPr sz="1400">
                <a:solidFill>
                  <a:srgbClr val="000000"/>
                </a:solidFill>
              </a:defRPr>
            </a:lvl7pPr>
            <a:lvl8pPr lvl="7" algn="r" rtl="0">
              <a:spcBef>
                <a:spcPts val="0"/>
              </a:spcBef>
              <a:spcAft>
                <a:spcPts val="0"/>
              </a:spcAft>
              <a:buClr>
                <a:srgbClr val="000000"/>
              </a:buClr>
              <a:buSzPts val="1400"/>
              <a:buNone/>
              <a:defRPr sz="1400">
                <a:solidFill>
                  <a:srgbClr val="000000"/>
                </a:solidFill>
              </a:defRPr>
            </a:lvl8pPr>
            <a:lvl9pPr lvl="8" algn="r" rtl="0">
              <a:spcBef>
                <a:spcPts val="0"/>
              </a:spcBef>
              <a:spcAft>
                <a:spcPts val="0"/>
              </a:spcAft>
              <a:buClr>
                <a:srgbClr val="000000"/>
              </a:buClr>
              <a:buSzPts val="1400"/>
              <a:buNone/>
              <a:defRPr sz="1400">
                <a:solidFill>
                  <a:srgbClr val="000000"/>
                </a:solidFill>
              </a:defRPr>
            </a:lvl9pPr>
          </a:lstStyle>
          <a:p>
            <a:endParaRPr/>
          </a:p>
        </p:txBody>
      </p:sp>
      <p:sp>
        <p:nvSpPr>
          <p:cNvPr id="103" name="Google Shape;103;p16"/>
          <p:cNvSpPr txBox="1">
            <a:spLocks noGrp="1"/>
          </p:cNvSpPr>
          <p:nvPr>
            <p:ph type="subTitle" idx="8"/>
          </p:nvPr>
        </p:nvSpPr>
        <p:spPr>
          <a:xfrm>
            <a:off x="5047299" y="3864823"/>
            <a:ext cx="1793100" cy="1003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100"/>
              <a:buNone/>
              <a:defRPr sz="1100"/>
            </a:lvl1pPr>
            <a:lvl2pPr lvl="1" algn="r" rtl="0">
              <a:lnSpc>
                <a:spcPct val="100000"/>
              </a:lnSpc>
              <a:spcBef>
                <a:spcPts val="0"/>
              </a:spcBef>
              <a:spcAft>
                <a:spcPts val="0"/>
              </a:spcAft>
              <a:buSzPts val="1100"/>
              <a:buNone/>
              <a:defRPr sz="1100"/>
            </a:lvl2pPr>
            <a:lvl3pPr lvl="2" algn="r" rtl="0">
              <a:lnSpc>
                <a:spcPct val="100000"/>
              </a:lnSpc>
              <a:spcBef>
                <a:spcPts val="0"/>
              </a:spcBef>
              <a:spcAft>
                <a:spcPts val="0"/>
              </a:spcAft>
              <a:buSzPts val="1100"/>
              <a:buNone/>
              <a:defRPr sz="1100"/>
            </a:lvl3pPr>
            <a:lvl4pPr lvl="3" algn="r" rtl="0">
              <a:lnSpc>
                <a:spcPct val="100000"/>
              </a:lnSpc>
              <a:spcBef>
                <a:spcPts val="0"/>
              </a:spcBef>
              <a:spcAft>
                <a:spcPts val="0"/>
              </a:spcAft>
              <a:buSzPts val="1100"/>
              <a:buNone/>
              <a:defRPr sz="1100"/>
            </a:lvl4pPr>
            <a:lvl5pPr lvl="4" algn="r" rtl="0">
              <a:lnSpc>
                <a:spcPct val="100000"/>
              </a:lnSpc>
              <a:spcBef>
                <a:spcPts val="0"/>
              </a:spcBef>
              <a:spcAft>
                <a:spcPts val="0"/>
              </a:spcAft>
              <a:buSzPts val="1100"/>
              <a:buNone/>
              <a:defRPr sz="1100"/>
            </a:lvl5pPr>
            <a:lvl6pPr lvl="5" algn="r" rtl="0">
              <a:lnSpc>
                <a:spcPct val="100000"/>
              </a:lnSpc>
              <a:spcBef>
                <a:spcPts val="0"/>
              </a:spcBef>
              <a:spcAft>
                <a:spcPts val="0"/>
              </a:spcAft>
              <a:buSzPts val="1100"/>
              <a:buNone/>
              <a:defRPr sz="1100"/>
            </a:lvl6pPr>
            <a:lvl7pPr lvl="6" algn="r" rtl="0">
              <a:lnSpc>
                <a:spcPct val="100000"/>
              </a:lnSpc>
              <a:spcBef>
                <a:spcPts val="0"/>
              </a:spcBef>
              <a:spcAft>
                <a:spcPts val="0"/>
              </a:spcAft>
              <a:buSzPts val="1100"/>
              <a:buNone/>
              <a:defRPr sz="1100"/>
            </a:lvl7pPr>
            <a:lvl8pPr lvl="7" algn="r" rtl="0">
              <a:lnSpc>
                <a:spcPct val="100000"/>
              </a:lnSpc>
              <a:spcBef>
                <a:spcPts val="0"/>
              </a:spcBef>
              <a:spcAft>
                <a:spcPts val="0"/>
              </a:spcAft>
              <a:buSzPts val="1100"/>
              <a:buNone/>
              <a:defRPr sz="1100"/>
            </a:lvl8pPr>
            <a:lvl9pPr lvl="8" algn="r" rtl="0">
              <a:lnSpc>
                <a:spcPct val="100000"/>
              </a:lnSpc>
              <a:spcBef>
                <a:spcPts val="0"/>
              </a:spcBef>
              <a:spcAft>
                <a:spcPts val="0"/>
              </a:spcAft>
              <a:buSzPts val="1100"/>
              <a:buNone/>
              <a:defRPr sz="1100"/>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6">
  <p:cSld name="CUSTOM_31">
    <p:bg>
      <p:bgPr>
        <a:blipFill>
          <a:blip r:embed="rId2">
            <a:alphaModFix/>
          </a:blip>
          <a:stretch>
            <a:fillRect/>
          </a:stretch>
        </a:blipFill>
        <a:effectLst/>
      </p:bgPr>
    </p:bg>
    <p:spTree>
      <p:nvGrpSpPr>
        <p:cNvPr id="1" name="Shape 114"/>
        <p:cNvGrpSpPr/>
        <p:nvPr/>
      </p:nvGrpSpPr>
      <p:grpSpPr>
        <a:xfrm>
          <a:off x="0" y="0"/>
          <a:ext cx="0" cy="0"/>
          <a:chOff x="0" y="0"/>
          <a:chExt cx="0" cy="0"/>
        </a:xfrm>
      </p:grpSpPr>
      <p:sp>
        <p:nvSpPr>
          <p:cNvPr id="115" name="Google Shape;115;p21"/>
          <p:cNvSpPr txBox="1">
            <a:spLocks noGrp="1"/>
          </p:cNvSpPr>
          <p:nvPr>
            <p:ph type="ctrTitle"/>
          </p:nvPr>
        </p:nvSpPr>
        <p:spPr>
          <a:xfrm flipH="1">
            <a:off x="1698072" y="2178475"/>
            <a:ext cx="5195700" cy="19212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3600"/>
              <a:buNone/>
              <a:defRPr sz="3600"/>
            </a:lvl1pPr>
            <a:lvl2pPr lvl="1" algn="r" rtl="0">
              <a:spcBef>
                <a:spcPts val="0"/>
              </a:spcBef>
              <a:spcAft>
                <a:spcPts val="0"/>
              </a:spcAft>
              <a:buClr>
                <a:srgbClr val="FFFFFF"/>
              </a:buClr>
              <a:buSzPts val="6500"/>
              <a:buNone/>
              <a:defRPr sz="6500">
                <a:solidFill>
                  <a:srgbClr val="FFFFFF"/>
                </a:solidFill>
              </a:defRPr>
            </a:lvl2pPr>
            <a:lvl3pPr lvl="2" algn="r" rtl="0">
              <a:spcBef>
                <a:spcPts val="0"/>
              </a:spcBef>
              <a:spcAft>
                <a:spcPts val="0"/>
              </a:spcAft>
              <a:buClr>
                <a:srgbClr val="FFFFFF"/>
              </a:buClr>
              <a:buSzPts val="6500"/>
              <a:buNone/>
              <a:defRPr sz="6500">
                <a:solidFill>
                  <a:srgbClr val="FFFFFF"/>
                </a:solidFill>
              </a:defRPr>
            </a:lvl3pPr>
            <a:lvl4pPr lvl="3" algn="r" rtl="0">
              <a:spcBef>
                <a:spcPts val="0"/>
              </a:spcBef>
              <a:spcAft>
                <a:spcPts val="0"/>
              </a:spcAft>
              <a:buClr>
                <a:srgbClr val="FFFFFF"/>
              </a:buClr>
              <a:buSzPts val="6500"/>
              <a:buNone/>
              <a:defRPr sz="6500">
                <a:solidFill>
                  <a:srgbClr val="FFFFFF"/>
                </a:solidFill>
              </a:defRPr>
            </a:lvl4pPr>
            <a:lvl5pPr lvl="4" algn="r" rtl="0">
              <a:spcBef>
                <a:spcPts val="0"/>
              </a:spcBef>
              <a:spcAft>
                <a:spcPts val="0"/>
              </a:spcAft>
              <a:buClr>
                <a:srgbClr val="FFFFFF"/>
              </a:buClr>
              <a:buSzPts val="6500"/>
              <a:buNone/>
              <a:defRPr sz="6500">
                <a:solidFill>
                  <a:srgbClr val="FFFFFF"/>
                </a:solidFill>
              </a:defRPr>
            </a:lvl5pPr>
            <a:lvl6pPr lvl="5" algn="r" rtl="0">
              <a:spcBef>
                <a:spcPts val="0"/>
              </a:spcBef>
              <a:spcAft>
                <a:spcPts val="0"/>
              </a:spcAft>
              <a:buClr>
                <a:srgbClr val="FFFFFF"/>
              </a:buClr>
              <a:buSzPts val="6500"/>
              <a:buNone/>
              <a:defRPr sz="6500">
                <a:solidFill>
                  <a:srgbClr val="FFFFFF"/>
                </a:solidFill>
              </a:defRPr>
            </a:lvl6pPr>
            <a:lvl7pPr lvl="6" algn="r" rtl="0">
              <a:spcBef>
                <a:spcPts val="0"/>
              </a:spcBef>
              <a:spcAft>
                <a:spcPts val="0"/>
              </a:spcAft>
              <a:buClr>
                <a:srgbClr val="FFFFFF"/>
              </a:buClr>
              <a:buSzPts val="6500"/>
              <a:buNone/>
              <a:defRPr sz="6500">
                <a:solidFill>
                  <a:srgbClr val="FFFFFF"/>
                </a:solidFill>
              </a:defRPr>
            </a:lvl7pPr>
            <a:lvl8pPr lvl="7" algn="r" rtl="0">
              <a:spcBef>
                <a:spcPts val="0"/>
              </a:spcBef>
              <a:spcAft>
                <a:spcPts val="0"/>
              </a:spcAft>
              <a:buClr>
                <a:srgbClr val="FFFFFF"/>
              </a:buClr>
              <a:buSzPts val="6500"/>
              <a:buNone/>
              <a:defRPr sz="6500">
                <a:solidFill>
                  <a:srgbClr val="FFFFFF"/>
                </a:solidFill>
              </a:defRPr>
            </a:lvl8pPr>
            <a:lvl9pPr lvl="8" algn="r" rtl="0">
              <a:spcBef>
                <a:spcPts val="0"/>
              </a:spcBef>
              <a:spcAft>
                <a:spcPts val="0"/>
              </a:spcAft>
              <a:buClr>
                <a:srgbClr val="FFFFFF"/>
              </a:buClr>
              <a:buSzPts val="6500"/>
              <a:buNone/>
              <a:defRPr sz="6500">
                <a:solidFill>
                  <a:srgbClr val="FFFFFF"/>
                </a:solidFill>
              </a:defRPr>
            </a:lvl9pPr>
          </a:lstStyle>
          <a:p>
            <a:endParaRPr/>
          </a:p>
        </p:txBody>
      </p:sp>
      <p:sp>
        <p:nvSpPr>
          <p:cNvPr id="116" name="Google Shape;116;p21"/>
          <p:cNvSpPr txBox="1">
            <a:spLocks noGrp="1"/>
          </p:cNvSpPr>
          <p:nvPr>
            <p:ph type="title" idx="2" hasCustomPrompt="1"/>
          </p:nvPr>
        </p:nvSpPr>
        <p:spPr>
          <a:xfrm flipH="1">
            <a:off x="3914472" y="1866650"/>
            <a:ext cx="29793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9600"/>
              <a:buNone/>
              <a:defRPr sz="9600"/>
            </a:lvl1pPr>
            <a:lvl2pPr lvl="1"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117" name="Google Shape;117;p21"/>
          <p:cNvSpPr txBox="1">
            <a:spLocks noGrp="1"/>
          </p:cNvSpPr>
          <p:nvPr>
            <p:ph type="subTitle" idx="1"/>
          </p:nvPr>
        </p:nvSpPr>
        <p:spPr>
          <a:xfrm>
            <a:off x="2668872" y="3476054"/>
            <a:ext cx="4224900" cy="53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1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 Design 5">
  <p:cSld name="CUSTOM_15_1_1_1_1">
    <p:bg>
      <p:bgPr>
        <a:blipFill>
          <a:blip r:embed="rId2">
            <a:alphaModFix/>
          </a:blip>
          <a:stretch>
            <a:fillRect/>
          </a:stretch>
        </a:blipFill>
        <a:effectLst/>
      </p:bgPr>
    </p:bg>
    <p:spTree>
      <p:nvGrpSpPr>
        <p:cNvPr id="1" name="Shape 118"/>
        <p:cNvGrpSpPr/>
        <p:nvPr/>
      </p:nvGrpSpPr>
      <p:grpSpPr>
        <a:xfrm>
          <a:off x="0" y="0"/>
          <a:ext cx="0" cy="0"/>
          <a:chOff x="0" y="0"/>
          <a:chExt cx="0" cy="0"/>
        </a:xfrm>
      </p:grpSpPr>
      <p:sp>
        <p:nvSpPr>
          <p:cNvPr id="119" name="Google Shape;119;p22"/>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lank slide">
  <p:cSld name="CUSTOM_33">
    <p:bg>
      <p:bgPr>
        <a:noFill/>
        <a:effectLst/>
      </p:bgPr>
    </p:bg>
    <p:spTree>
      <p:nvGrpSpPr>
        <p:cNvPr id="1" name="Shape 127"/>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able of contents">
  <p:cSld name="CUSTOM_17">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ctrTitle"/>
          </p:nvPr>
        </p:nvSpPr>
        <p:spPr>
          <a:xfrm>
            <a:off x="3385875" y="2098650"/>
            <a:ext cx="2372400" cy="946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000"/>
            </a:lvl1pPr>
            <a:lvl2pPr lvl="1" algn="r" rtl="0">
              <a:spcBef>
                <a:spcPts val="0"/>
              </a:spcBef>
              <a:spcAft>
                <a:spcPts val="0"/>
              </a:spcAft>
              <a:buSzPts val="1800"/>
              <a:buNone/>
              <a:defRPr sz="1800"/>
            </a:lvl2pPr>
            <a:lvl3pPr lvl="2" algn="r" rtl="0">
              <a:spcBef>
                <a:spcPts val="0"/>
              </a:spcBef>
              <a:spcAft>
                <a:spcPts val="0"/>
              </a:spcAft>
              <a:buSzPts val="1800"/>
              <a:buNone/>
              <a:defRPr sz="1800"/>
            </a:lvl3pPr>
            <a:lvl4pPr lvl="3" algn="r" rtl="0">
              <a:spcBef>
                <a:spcPts val="0"/>
              </a:spcBef>
              <a:spcAft>
                <a:spcPts val="0"/>
              </a:spcAft>
              <a:buSzPts val="1800"/>
              <a:buNone/>
              <a:defRPr sz="1800"/>
            </a:lvl4pPr>
            <a:lvl5pPr lvl="4" algn="r" rtl="0">
              <a:spcBef>
                <a:spcPts val="0"/>
              </a:spcBef>
              <a:spcAft>
                <a:spcPts val="0"/>
              </a:spcAft>
              <a:buSzPts val="1800"/>
              <a:buNone/>
              <a:defRPr sz="1800"/>
            </a:lvl5pPr>
            <a:lvl6pPr lvl="5" algn="r" rtl="0">
              <a:spcBef>
                <a:spcPts val="0"/>
              </a:spcBef>
              <a:spcAft>
                <a:spcPts val="0"/>
              </a:spcAft>
              <a:buSzPts val="1800"/>
              <a:buNone/>
              <a:defRPr sz="1800"/>
            </a:lvl6pPr>
            <a:lvl7pPr lvl="6" algn="r" rtl="0">
              <a:spcBef>
                <a:spcPts val="0"/>
              </a:spcBef>
              <a:spcAft>
                <a:spcPts val="0"/>
              </a:spcAft>
              <a:buSzPts val="1800"/>
              <a:buNone/>
              <a:defRPr sz="1800"/>
            </a:lvl7pPr>
            <a:lvl8pPr lvl="7" algn="r" rtl="0">
              <a:spcBef>
                <a:spcPts val="0"/>
              </a:spcBef>
              <a:spcAft>
                <a:spcPts val="0"/>
              </a:spcAft>
              <a:buSzPts val="1800"/>
              <a:buNone/>
              <a:defRPr sz="1800"/>
            </a:lvl8pPr>
            <a:lvl9pPr lvl="8" algn="r" rtl="0">
              <a:spcBef>
                <a:spcPts val="0"/>
              </a:spcBef>
              <a:spcAft>
                <a:spcPts val="0"/>
              </a:spcAft>
              <a:buSzPts val="1800"/>
              <a:buNone/>
              <a:defRPr sz="1800"/>
            </a:lvl9pPr>
          </a:lstStyle>
          <a:p>
            <a:endParaRPr/>
          </a:p>
        </p:txBody>
      </p:sp>
      <p:sp>
        <p:nvSpPr>
          <p:cNvPr id="13" name="Google Shape;13;p3"/>
          <p:cNvSpPr txBox="1">
            <a:spLocks noGrp="1"/>
          </p:cNvSpPr>
          <p:nvPr>
            <p:ph type="ctrTitle" idx="2"/>
          </p:nvPr>
        </p:nvSpPr>
        <p:spPr>
          <a:xfrm>
            <a:off x="390296" y="201653"/>
            <a:ext cx="1974300" cy="577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14" name="Google Shape;14;p3"/>
          <p:cNvSpPr txBox="1">
            <a:spLocks noGrp="1"/>
          </p:cNvSpPr>
          <p:nvPr>
            <p:ph type="subTitle" idx="1"/>
          </p:nvPr>
        </p:nvSpPr>
        <p:spPr>
          <a:xfrm>
            <a:off x="690446" y="656478"/>
            <a:ext cx="16743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900"/>
              <a:buNone/>
              <a:defRPr sz="900"/>
            </a:lvl1pPr>
            <a:lvl2pPr lvl="1" algn="r" rtl="0">
              <a:lnSpc>
                <a:spcPct val="100000"/>
              </a:lnSpc>
              <a:spcBef>
                <a:spcPts val="0"/>
              </a:spcBef>
              <a:spcAft>
                <a:spcPts val="0"/>
              </a:spcAft>
              <a:buSzPts val="900"/>
              <a:buNone/>
              <a:defRPr sz="900"/>
            </a:lvl2pPr>
            <a:lvl3pPr lvl="2" algn="r" rtl="0">
              <a:lnSpc>
                <a:spcPct val="100000"/>
              </a:lnSpc>
              <a:spcBef>
                <a:spcPts val="0"/>
              </a:spcBef>
              <a:spcAft>
                <a:spcPts val="0"/>
              </a:spcAft>
              <a:buSzPts val="900"/>
              <a:buNone/>
              <a:defRPr sz="900"/>
            </a:lvl3pPr>
            <a:lvl4pPr lvl="3" algn="r" rtl="0">
              <a:lnSpc>
                <a:spcPct val="100000"/>
              </a:lnSpc>
              <a:spcBef>
                <a:spcPts val="0"/>
              </a:spcBef>
              <a:spcAft>
                <a:spcPts val="0"/>
              </a:spcAft>
              <a:buSzPts val="900"/>
              <a:buNone/>
              <a:defRPr sz="900"/>
            </a:lvl4pPr>
            <a:lvl5pPr lvl="4" algn="r" rtl="0">
              <a:lnSpc>
                <a:spcPct val="100000"/>
              </a:lnSpc>
              <a:spcBef>
                <a:spcPts val="0"/>
              </a:spcBef>
              <a:spcAft>
                <a:spcPts val="0"/>
              </a:spcAft>
              <a:buSzPts val="900"/>
              <a:buNone/>
              <a:defRPr sz="900"/>
            </a:lvl5pPr>
            <a:lvl6pPr lvl="5" algn="r" rtl="0">
              <a:lnSpc>
                <a:spcPct val="100000"/>
              </a:lnSpc>
              <a:spcBef>
                <a:spcPts val="0"/>
              </a:spcBef>
              <a:spcAft>
                <a:spcPts val="0"/>
              </a:spcAft>
              <a:buSzPts val="900"/>
              <a:buNone/>
              <a:defRPr sz="900"/>
            </a:lvl6pPr>
            <a:lvl7pPr lvl="6" algn="r" rtl="0">
              <a:lnSpc>
                <a:spcPct val="100000"/>
              </a:lnSpc>
              <a:spcBef>
                <a:spcPts val="0"/>
              </a:spcBef>
              <a:spcAft>
                <a:spcPts val="0"/>
              </a:spcAft>
              <a:buSzPts val="900"/>
              <a:buNone/>
              <a:defRPr sz="900"/>
            </a:lvl7pPr>
            <a:lvl8pPr lvl="7" algn="r" rtl="0">
              <a:lnSpc>
                <a:spcPct val="100000"/>
              </a:lnSpc>
              <a:spcBef>
                <a:spcPts val="0"/>
              </a:spcBef>
              <a:spcAft>
                <a:spcPts val="0"/>
              </a:spcAft>
              <a:buSzPts val="900"/>
              <a:buNone/>
              <a:defRPr sz="900"/>
            </a:lvl8pPr>
            <a:lvl9pPr lvl="8" algn="r" rtl="0">
              <a:lnSpc>
                <a:spcPct val="100000"/>
              </a:lnSpc>
              <a:spcBef>
                <a:spcPts val="0"/>
              </a:spcBef>
              <a:spcAft>
                <a:spcPts val="0"/>
              </a:spcAft>
              <a:buSzPts val="900"/>
              <a:buNone/>
              <a:defRPr sz="900"/>
            </a:lvl9pPr>
          </a:lstStyle>
          <a:p>
            <a:endParaRPr/>
          </a:p>
        </p:txBody>
      </p:sp>
      <p:sp>
        <p:nvSpPr>
          <p:cNvPr id="15" name="Google Shape;15;p3"/>
          <p:cNvSpPr txBox="1">
            <a:spLocks noGrp="1"/>
          </p:cNvSpPr>
          <p:nvPr>
            <p:ph type="title" idx="3" hasCustomPrompt="1"/>
          </p:nvPr>
        </p:nvSpPr>
        <p:spPr>
          <a:xfrm>
            <a:off x="2118448" y="544448"/>
            <a:ext cx="11076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3600"/>
            </a:lvl1pPr>
            <a:lvl2pPr lvl="1"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6" name="Google Shape;16;p3"/>
          <p:cNvSpPr txBox="1">
            <a:spLocks noGrp="1"/>
          </p:cNvSpPr>
          <p:nvPr>
            <p:ph type="title" idx="4" hasCustomPrompt="1"/>
          </p:nvPr>
        </p:nvSpPr>
        <p:spPr>
          <a:xfrm>
            <a:off x="2105406" y="1515808"/>
            <a:ext cx="11076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3600"/>
            </a:lvl1pPr>
            <a:lvl2pPr lvl="1"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7" name="Google Shape;17;p3"/>
          <p:cNvSpPr txBox="1">
            <a:spLocks noGrp="1"/>
          </p:cNvSpPr>
          <p:nvPr>
            <p:ph type="title" idx="5" hasCustomPrompt="1"/>
          </p:nvPr>
        </p:nvSpPr>
        <p:spPr>
          <a:xfrm>
            <a:off x="2105406" y="2487168"/>
            <a:ext cx="11076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36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8" name="Google Shape;18;p3"/>
          <p:cNvSpPr txBox="1">
            <a:spLocks noGrp="1"/>
          </p:cNvSpPr>
          <p:nvPr>
            <p:ph type="title" idx="6" hasCustomPrompt="1"/>
          </p:nvPr>
        </p:nvSpPr>
        <p:spPr>
          <a:xfrm>
            <a:off x="5922008" y="2092638"/>
            <a:ext cx="10722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3600"/>
            </a:lvl1pPr>
            <a:lvl2pPr lvl="1"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9" name="Google Shape;19;p3"/>
          <p:cNvSpPr txBox="1">
            <a:spLocks noGrp="1"/>
          </p:cNvSpPr>
          <p:nvPr>
            <p:ph type="title" idx="7" hasCustomPrompt="1"/>
          </p:nvPr>
        </p:nvSpPr>
        <p:spPr>
          <a:xfrm>
            <a:off x="5922008" y="3112336"/>
            <a:ext cx="10722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3600"/>
            </a:lvl1pPr>
            <a:lvl2pPr lvl="1"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20" name="Google Shape;20;p3"/>
          <p:cNvSpPr txBox="1">
            <a:spLocks noGrp="1"/>
          </p:cNvSpPr>
          <p:nvPr>
            <p:ph type="title" idx="8" hasCustomPrompt="1"/>
          </p:nvPr>
        </p:nvSpPr>
        <p:spPr>
          <a:xfrm>
            <a:off x="5922008" y="4132033"/>
            <a:ext cx="10722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36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21" name="Google Shape;21;p3"/>
          <p:cNvSpPr txBox="1">
            <a:spLocks noGrp="1"/>
          </p:cNvSpPr>
          <p:nvPr>
            <p:ph type="ctrTitle" idx="9"/>
          </p:nvPr>
        </p:nvSpPr>
        <p:spPr>
          <a:xfrm>
            <a:off x="390296" y="1167854"/>
            <a:ext cx="1974300" cy="577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22" name="Google Shape;22;p3"/>
          <p:cNvSpPr txBox="1">
            <a:spLocks noGrp="1"/>
          </p:cNvSpPr>
          <p:nvPr>
            <p:ph type="subTitle" idx="13"/>
          </p:nvPr>
        </p:nvSpPr>
        <p:spPr>
          <a:xfrm>
            <a:off x="690446" y="1622677"/>
            <a:ext cx="16743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900"/>
              <a:buNone/>
              <a:defRPr sz="900"/>
            </a:lvl1pPr>
            <a:lvl2pPr lvl="1" algn="r" rtl="0">
              <a:lnSpc>
                <a:spcPct val="100000"/>
              </a:lnSpc>
              <a:spcBef>
                <a:spcPts val="0"/>
              </a:spcBef>
              <a:spcAft>
                <a:spcPts val="0"/>
              </a:spcAft>
              <a:buSzPts val="900"/>
              <a:buNone/>
              <a:defRPr sz="900"/>
            </a:lvl2pPr>
            <a:lvl3pPr lvl="2" algn="r" rtl="0">
              <a:lnSpc>
                <a:spcPct val="100000"/>
              </a:lnSpc>
              <a:spcBef>
                <a:spcPts val="0"/>
              </a:spcBef>
              <a:spcAft>
                <a:spcPts val="0"/>
              </a:spcAft>
              <a:buSzPts val="900"/>
              <a:buNone/>
              <a:defRPr sz="900"/>
            </a:lvl3pPr>
            <a:lvl4pPr lvl="3" algn="r" rtl="0">
              <a:lnSpc>
                <a:spcPct val="100000"/>
              </a:lnSpc>
              <a:spcBef>
                <a:spcPts val="0"/>
              </a:spcBef>
              <a:spcAft>
                <a:spcPts val="0"/>
              </a:spcAft>
              <a:buSzPts val="900"/>
              <a:buNone/>
              <a:defRPr sz="900"/>
            </a:lvl4pPr>
            <a:lvl5pPr lvl="4" algn="r" rtl="0">
              <a:lnSpc>
                <a:spcPct val="100000"/>
              </a:lnSpc>
              <a:spcBef>
                <a:spcPts val="0"/>
              </a:spcBef>
              <a:spcAft>
                <a:spcPts val="0"/>
              </a:spcAft>
              <a:buSzPts val="900"/>
              <a:buNone/>
              <a:defRPr sz="900"/>
            </a:lvl5pPr>
            <a:lvl6pPr lvl="5" algn="r" rtl="0">
              <a:lnSpc>
                <a:spcPct val="100000"/>
              </a:lnSpc>
              <a:spcBef>
                <a:spcPts val="0"/>
              </a:spcBef>
              <a:spcAft>
                <a:spcPts val="0"/>
              </a:spcAft>
              <a:buSzPts val="900"/>
              <a:buNone/>
              <a:defRPr sz="900"/>
            </a:lvl6pPr>
            <a:lvl7pPr lvl="6" algn="r" rtl="0">
              <a:lnSpc>
                <a:spcPct val="100000"/>
              </a:lnSpc>
              <a:spcBef>
                <a:spcPts val="0"/>
              </a:spcBef>
              <a:spcAft>
                <a:spcPts val="0"/>
              </a:spcAft>
              <a:buSzPts val="900"/>
              <a:buNone/>
              <a:defRPr sz="900"/>
            </a:lvl7pPr>
            <a:lvl8pPr lvl="7" algn="r" rtl="0">
              <a:lnSpc>
                <a:spcPct val="100000"/>
              </a:lnSpc>
              <a:spcBef>
                <a:spcPts val="0"/>
              </a:spcBef>
              <a:spcAft>
                <a:spcPts val="0"/>
              </a:spcAft>
              <a:buSzPts val="900"/>
              <a:buNone/>
              <a:defRPr sz="900"/>
            </a:lvl8pPr>
            <a:lvl9pPr lvl="8" algn="r" rtl="0">
              <a:lnSpc>
                <a:spcPct val="100000"/>
              </a:lnSpc>
              <a:spcBef>
                <a:spcPts val="0"/>
              </a:spcBef>
              <a:spcAft>
                <a:spcPts val="0"/>
              </a:spcAft>
              <a:buSzPts val="900"/>
              <a:buNone/>
              <a:defRPr sz="900"/>
            </a:lvl9pPr>
          </a:lstStyle>
          <a:p>
            <a:endParaRPr/>
          </a:p>
        </p:txBody>
      </p:sp>
      <p:sp>
        <p:nvSpPr>
          <p:cNvPr id="23" name="Google Shape;23;p3"/>
          <p:cNvSpPr txBox="1">
            <a:spLocks noGrp="1"/>
          </p:cNvSpPr>
          <p:nvPr>
            <p:ph type="ctrTitle" idx="14"/>
          </p:nvPr>
        </p:nvSpPr>
        <p:spPr>
          <a:xfrm>
            <a:off x="390296" y="2141336"/>
            <a:ext cx="1974300" cy="577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24" name="Google Shape;24;p3"/>
          <p:cNvSpPr txBox="1">
            <a:spLocks noGrp="1"/>
          </p:cNvSpPr>
          <p:nvPr>
            <p:ph type="subTitle" idx="15"/>
          </p:nvPr>
        </p:nvSpPr>
        <p:spPr>
          <a:xfrm>
            <a:off x="690446" y="2596156"/>
            <a:ext cx="16743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900"/>
              <a:buNone/>
              <a:defRPr sz="900"/>
            </a:lvl1pPr>
            <a:lvl2pPr lvl="1" algn="r" rtl="0">
              <a:lnSpc>
                <a:spcPct val="100000"/>
              </a:lnSpc>
              <a:spcBef>
                <a:spcPts val="0"/>
              </a:spcBef>
              <a:spcAft>
                <a:spcPts val="0"/>
              </a:spcAft>
              <a:buSzPts val="900"/>
              <a:buNone/>
              <a:defRPr sz="900"/>
            </a:lvl2pPr>
            <a:lvl3pPr lvl="2" algn="r" rtl="0">
              <a:lnSpc>
                <a:spcPct val="100000"/>
              </a:lnSpc>
              <a:spcBef>
                <a:spcPts val="0"/>
              </a:spcBef>
              <a:spcAft>
                <a:spcPts val="0"/>
              </a:spcAft>
              <a:buSzPts val="900"/>
              <a:buNone/>
              <a:defRPr sz="900"/>
            </a:lvl3pPr>
            <a:lvl4pPr lvl="3" algn="r" rtl="0">
              <a:lnSpc>
                <a:spcPct val="100000"/>
              </a:lnSpc>
              <a:spcBef>
                <a:spcPts val="0"/>
              </a:spcBef>
              <a:spcAft>
                <a:spcPts val="0"/>
              </a:spcAft>
              <a:buSzPts val="900"/>
              <a:buNone/>
              <a:defRPr sz="900"/>
            </a:lvl4pPr>
            <a:lvl5pPr lvl="4" algn="r" rtl="0">
              <a:lnSpc>
                <a:spcPct val="100000"/>
              </a:lnSpc>
              <a:spcBef>
                <a:spcPts val="0"/>
              </a:spcBef>
              <a:spcAft>
                <a:spcPts val="0"/>
              </a:spcAft>
              <a:buSzPts val="900"/>
              <a:buNone/>
              <a:defRPr sz="900"/>
            </a:lvl5pPr>
            <a:lvl6pPr lvl="5" algn="r" rtl="0">
              <a:lnSpc>
                <a:spcPct val="100000"/>
              </a:lnSpc>
              <a:spcBef>
                <a:spcPts val="0"/>
              </a:spcBef>
              <a:spcAft>
                <a:spcPts val="0"/>
              </a:spcAft>
              <a:buSzPts val="900"/>
              <a:buNone/>
              <a:defRPr sz="900"/>
            </a:lvl6pPr>
            <a:lvl7pPr lvl="6" algn="r" rtl="0">
              <a:lnSpc>
                <a:spcPct val="100000"/>
              </a:lnSpc>
              <a:spcBef>
                <a:spcPts val="0"/>
              </a:spcBef>
              <a:spcAft>
                <a:spcPts val="0"/>
              </a:spcAft>
              <a:buSzPts val="900"/>
              <a:buNone/>
              <a:defRPr sz="900"/>
            </a:lvl7pPr>
            <a:lvl8pPr lvl="7" algn="r" rtl="0">
              <a:lnSpc>
                <a:spcPct val="100000"/>
              </a:lnSpc>
              <a:spcBef>
                <a:spcPts val="0"/>
              </a:spcBef>
              <a:spcAft>
                <a:spcPts val="0"/>
              </a:spcAft>
              <a:buSzPts val="900"/>
              <a:buNone/>
              <a:defRPr sz="900"/>
            </a:lvl8pPr>
            <a:lvl9pPr lvl="8" algn="r" rtl="0">
              <a:lnSpc>
                <a:spcPct val="100000"/>
              </a:lnSpc>
              <a:spcBef>
                <a:spcPts val="0"/>
              </a:spcBef>
              <a:spcAft>
                <a:spcPts val="0"/>
              </a:spcAft>
              <a:buSzPts val="900"/>
              <a:buNone/>
              <a:defRPr sz="900"/>
            </a:lvl9pPr>
          </a:lstStyle>
          <a:p>
            <a:endParaRPr/>
          </a:p>
        </p:txBody>
      </p:sp>
      <p:sp>
        <p:nvSpPr>
          <p:cNvPr id="25" name="Google Shape;25;p3"/>
          <p:cNvSpPr txBox="1">
            <a:spLocks noGrp="1"/>
          </p:cNvSpPr>
          <p:nvPr>
            <p:ph type="ctrTitle" idx="16"/>
          </p:nvPr>
        </p:nvSpPr>
        <p:spPr>
          <a:xfrm>
            <a:off x="6811558" y="1775180"/>
            <a:ext cx="19743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26" name="Google Shape;26;p3"/>
          <p:cNvSpPr txBox="1">
            <a:spLocks noGrp="1"/>
          </p:cNvSpPr>
          <p:nvPr>
            <p:ph type="subTitle" idx="17"/>
          </p:nvPr>
        </p:nvSpPr>
        <p:spPr>
          <a:xfrm>
            <a:off x="6811558" y="2230005"/>
            <a:ext cx="16743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900"/>
              <a:buNone/>
              <a:defRPr sz="900"/>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a:endParaRPr/>
          </a:p>
        </p:txBody>
      </p:sp>
      <p:sp>
        <p:nvSpPr>
          <p:cNvPr id="27" name="Google Shape;27;p3"/>
          <p:cNvSpPr txBox="1">
            <a:spLocks noGrp="1"/>
          </p:cNvSpPr>
          <p:nvPr>
            <p:ph type="ctrTitle" idx="18"/>
          </p:nvPr>
        </p:nvSpPr>
        <p:spPr>
          <a:xfrm>
            <a:off x="6811558" y="2799095"/>
            <a:ext cx="19743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28" name="Google Shape;28;p3"/>
          <p:cNvSpPr txBox="1">
            <a:spLocks noGrp="1"/>
          </p:cNvSpPr>
          <p:nvPr>
            <p:ph type="subTitle" idx="19"/>
          </p:nvPr>
        </p:nvSpPr>
        <p:spPr>
          <a:xfrm>
            <a:off x="6811558" y="3253917"/>
            <a:ext cx="16743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900"/>
              <a:buNone/>
              <a:defRPr sz="900"/>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a:endParaRPr/>
          </a:p>
        </p:txBody>
      </p:sp>
      <p:sp>
        <p:nvSpPr>
          <p:cNvPr id="29" name="Google Shape;29;p3"/>
          <p:cNvSpPr txBox="1">
            <a:spLocks noGrp="1"/>
          </p:cNvSpPr>
          <p:nvPr>
            <p:ph type="ctrTitle" idx="20"/>
          </p:nvPr>
        </p:nvSpPr>
        <p:spPr>
          <a:xfrm>
            <a:off x="6811558" y="3811353"/>
            <a:ext cx="19743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30" name="Google Shape;30;p3"/>
          <p:cNvSpPr txBox="1">
            <a:spLocks noGrp="1"/>
          </p:cNvSpPr>
          <p:nvPr>
            <p:ph type="subTitle" idx="21"/>
          </p:nvPr>
        </p:nvSpPr>
        <p:spPr>
          <a:xfrm>
            <a:off x="6811558" y="4266173"/>
            <a:ext cx="16743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900"/>
              <a:buNone/>
              <a:defRPr sz="900"/>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1">
  <p:cSld name="CUSTOM_18">
    <p:bg>
      <p:bgPr>
        <a:blipFill>
          <a:blip r:embed="rId2">
            <a:alphaModFix/>
          </a:blip>
          <a:stretch>
            <a:fillRect/>
          </a:stretch>
        </a:blipFill>
        <a:effectLst/>
      </p:bgPr>
    </p:bg>
    <p:spTree>
      <p:nvGrpSpPr>
        <p:cNvPr id="1" name="Shape 31"/>
        <p:cNvGrpSpPr/>
        <p:nvPr/>
      </p:nvGrpSpPr>
      <p:grpSpPr>
        <a:xfrm>
          <a:off x="0" y="0"/>
          <a:ext cx="0" cy="0"/>
          <a:chOff x="0" y="0"/>
          <a:chExt cx="0" cy="0"/>
        </a:xfrm>
      </p:grpSpPr>
      <p:sp>
        <p:nvSpPr>
          <p:cNvPr id="32" name="Google Shape;32;p4"/>
          <p:cNvSpPr txBox="1">
            <a:spLocks noGrp="1"/>
          </p:cNvSpPr>
          <p:nvPr>
            <p:ph type="ctrTitle"/>
          </p:nvPr>
        </p:nvSpPr>
        <p:spPr>
          <a:xfrm flipH="1">
            <a:off x="1147650" y="3085150"/>
            <a:ext cx="5005500" cy="10221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3600"/>
              <a:buNone/>
              <a:defRPr sz="3600"/>
            </a:lvl1pPr>
            <a:lvl2pPr lvl="1" rtl="0">
              <a:spcBef>
                <a:spcPts val="0"/>
              </a:spcBef>
              <a:spcAft>
                <a:spcPts val="0"/>
              </a:spcAft>
              <a:buClr>
                <a:srgbClr val="FFFFFF"/>
              </a:buClr>
              <a:buSzPts val="6500"/>
              <a:buNone/>
              <a:defRPr sz="6500">
                <a:solidFill>
                  <a:srgbClr val="FFFFFF"/>
                </a:solidFill>
              </a:defRPr>
            </a:lvl2pPr>
            <a:lvl3pPr lvl="2" rtl="0">
              <a:spcBef>
                <a:spcPts val="0"/>
              </a:spcBef>
              <a:spcAft>
                <a:spcPts val="0"/>
              </a:spcAft>
              <a:buClr>
                <a:srgbClr val="FFFFFF"/>
              </a:buClr>
              <a:buSzPts val="6500"/>
              <a:buNone/>
              <a:defRPr sz="6500">
                <a:solidFill>
                  <a:srgbClr val="FFFFFF"/>
                </a:solidFill>
              </a:defRPr>
            </a:lvl3pPr>
            <a:lvl4pPr lvl="3" rtl="0">
              <a:spcBef>
                <a:spcPts val="0"/>
              </a:spcBef>
              <a:spcAft>
                <a:spcPts val="0"/>
              </a:spcAft>
              <a:buClr>
                <a:srgbClr val="FFFFFF"/>
              </a:buClr>
              <a:buSzPts val="6500"/>
              <a:buNone/>
              <a:defRPr sz="6500">
                <a:solidFill>
                  <a:srgbClr val="FFFFFF"/>
                </a:solidFill>
              </a:defRPr>
            </a:lvl4pPr>
            <a:lvl5pPr lvl="4" rtl="0">
              <a:spcBef>
                <a:spcPts val="0"/>
              </a:spcBef>
              <a:spcAft>
                <a:spcPts val="0"/>
              </a:spcAft>
              <a:buClr>
                <a:srgbClr val="FFFFFF"/>
              </a:buClr>
              <a:buSzPts val="6500"/>
              <a:buNone/>
              <a:defRPr sz="6500">
                <a:solidFill>
                  <a:srgbClr val="FFFFFF"/>
                </a:solidFill>
              </a:defRPr>
            </a:lvl5pPr>
            <a:lvl6pPr lvl="5" rtl="0">
              <a:spcBef>
                <a:spcPts val="0"/>
              </a:spcBef>
              <a:spcAft>
                <a:spcPts val="0"/>
              </a:spcAft>
              <a:buClr>
                <a:srgbClr val="FFFFFF"/>
              </a:buClr>
              <a:buSzPts val="6500"/>
              <a:buNone/>
              <a:defRPr sz="6500">
                <a:solidFill>
                  <a:srgbClr val="FFFFFF"/>
                </a:solidFill>
              </a:defRPr>
            </a:lvl6pPr>
            <a:lvl7pPr lvl="6" rtl="0">
              <a:spcBef>
                <a:spcPts val="0"/>
              </a:spcBef>
              <a:spcAft>
                <a:spcPts val="0"/>
              </a:spcAft>
              <a:buClr>
                <a:srgbClr val="FFFFFF"/>
              </a:buClr>
              <a:buSzPts val="6500"/>
              <a:buNone/>
              <a:defRPr sz="6500">
                <a:solidFill>
                  <a:srgbClr val="FFFFFF"/>
                </a:solidFill>
              </a:defRPr>
            </a:lvl7pPr>
            <a:lvl8pPr lvl="7" rtl="0">
              <a:spcBef>
                <a:spcPts val="0"/>
              </a:spcBef>
              <a:spcAft>
                <a:spcPts val="0"/>
              </a:spcAft>
              <a:buClr>
                <a:srgbClr val="FFFFFF"/>
              </a:buClr>
              <a:buSzPts val="6500"/>
              <a:buNone/>
              <a:defRPr sz="6500">
                <a:solidFill>
                  <a:srgbClr val="FFFFFF"/>
                </a:solidFill>
              </a:defRPr>
            </a:lvl8pPr>
            <a:lvl9pPr lvl="8" rtl="0">
              <a:spcBef>
                <a:spcPts val="0"/>
              </a:spcBef>
              <a:spcAft>
                <a:spcPts val="0"/>
              </a:spcAft>
              <a:buClr>
                <a:srgbClr val="FFFFFF"/>
              </a:buClr>
              <a:buSzPts val="6500"/>
              <a:buNone/>
              <a:defRPr sz="6500">
                <a:solidFill>
                  <a:srgbClr val="FFFFFF"/>
                </a:solidFill>
              </a:defRPr>
            </a:lvl9pPr>
          </a:lstStyle>
          <a:p>
            <a:endParaRPr/>
          </a:p>
        </p:txBody>
      </p:sp>
      <p:sp>
        <p:nvSpPr>
          <p:cNvPr id="33" name="Google Shape;33;p4"/>
          <p:cNvSpPr txBox="1">
            <a:spLocks noGrp="1"/>
          </p:cNvSpPr>
          <p:nvPr>
            <p:ph type="title" idx="2" hasCustomPrompt="1"/>
          </p:nvPr>
        </p:nvSpPr>
        <p:spPr>
          <a:xfrm flipH="1">
            <a:off x="1147579" y="2323850"/>
            <a:ext cx="2979300" cy="7545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9600"/>
              <a:buNone/>
              <a:defRPr sz="96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34" name="Google Shape;34;p4"/>
          <p:cNvSpPr txBox="1">
            <a:spLocks noGrp="1"/>
          </p:cNvSpPr>
          <p:nvPr>
            <p:ph type="subTitle" idx="1"/>
          </p:nvPr>
        </p:nvSpPr>
        <p:spPr>
          <a:xfrm>
            <a:off x="1147575" y="4028959"/>
            <a:ext cx="4224900" cy="53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1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Design">
  <p:cSld name="CUSTOM_15">
    <p:bg>
      <p:bgPr>
        <a:blipFill>
          <a:blip r:embed="rId2">
            <a:alphaModFix/>
          </a:blip>
          <a:stretch>
            <a:fillRect/>
          </a:stretch>
        </a:blipFill>
        <a:effectLst/>
      </p:bgPr>
    </p:bg>
    <p:spTree>
      <p:nvGrpSpPr>
        <p:cNvPr id="1" name="Shape 38"/>
        <p:cNvGrpSpPr/>
        <p:nvPr/>
      </p:nvGrpSpPr>
      <p:grpSpPr>
        <a:xfrm>
          <a:off x="0" y="0"/>
          <a:ext cx="0" cy="0"/>
          <a:chOff x="0" y="0"/>
          <a:chExt cx="0" cy="0"/>
        </a:xfrm>
      </p:grpSpPr>
      <p:sp>
        <p:nvSpPr>
          <p:cNvPr id="39" name="Google Shape;39;p6"/>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2">
  <p:cSld name="CUSTOM_21">
    <p:bg>
      <p:bgPr>
        <a:blipFill>
          <a:blip r:embed="rId2">
            <a:alphaModFix/>
          </a:blip>
          <a:stretch>
            <a:fillRect/>
          </a:stretch>
        </a:blipFill>
        <a:effectLst/>
      </p:bgPr>
    </p:bg>
    <p:spTree>
      <p:nvGrpSpPr>
        <p:cNvPr id="1" name="Shape 40"/>
        <p:cNvGrpSpPr/>
        <p:nvPr/>
      </p:nvGrpSpPr>
      <p:grpSpPr>
        <a:xfrm>
          <a:off x="0" y="0"/>
          <a:ext cx="0" cy="0"/>
          <a:chOff x="0" y="0"/>
          <a:chExt cx="0" cy="0"/>
        </a:xfrm>
      </p:grpSpPr>
      <p:sp>
        <p:nvSpPr>
          <p:cNvPr id="41" name="Google Shape;41;p7"/>
          <p:cNvSpPr txBox="1">
            <a:spLocks noGrp="1"/>
          </p:cNvSpPr>
          <p:nvPr>
            <p:ph type="ctrTitle"/>
          </p:nvPr>
        </p:nvSpPr>
        <p:spPr>
          <a:xfrm flipH="1">
            <a:off x="2747779" y="2635675"/>
            <a:ext cx="5195700" cy="19212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3600"/>
              <a:buNone/>
              <a:defRPr sz="3600"/>
            </a:lvl1pPr>
            <a:lvl2pPr lvl="1" algn="r" rtl="0">
              <a:spcBef>
                <a:spcPts val="0"/>
              </a:spcBef>
              <a:spcAft>
                <a:spcPts val="0"/>
              </a:spcAft>
              <a:buClr>
                <a:srgbClr val="FFFFFF"/>
              </a:buClr>
              <a:buSzPts val="6500"/>
              <a:buNone/>
              <a:defRPr sz="6500">
                <a:solidFill>
                  <a:srgbClr val="FFFFFF"/>
                </a:solidFill>
              </a:defRPr>
            </a:lvl2pPr>
            <a:lvl3pPr lvl="2" algn="r" rtl="0">
              <a:spcBef>
                <a:spcPts val="0"/>
              </a:spcBef>
              <a:spcAft>
                <a:spcPts val="0"/>
              </a:spcAft>
              <a:buClr>
                <a:srgbClr val="FFFFFF"/>
              </a:buClr>
              <a:buSzPts val="6500"/>
              <a:buNone/>
              <a:defRPr sz="6500">
                <a:solidFill>
                  <a:srgbClr val="FFFFFF"/>
                </a:solidFill>
              </a:defRPr>
            </a:lvl3pPr>
            <a:lvl4pPr lvl="3" algn="r" rtl="0">
              <a:spcBef>
                <a:spcPts val="0"/>
              </a:spcBef>
              <a:spcAft>
                <a:spcPts val="0"/>
              </a:spcAft>
              <a:buClr>
                <a:srgbClr val="FFFFFF"/>
              </a:buClr>
              <a:buSzPts val="6500"/>
              <a:buNone/>
              <a:defRPr sz="6500">
                <a:solidFill>
                  <a:srgbClr val="FFFFFF"/>
                </a:solidFill>
              </a:defRPr>
            </a:lvl4pPr>
            <a:lvl5pPr lvl="4" algn="r" rtl="0">
              <a:spcBef>
                <a:spcPts val="0"/>
              </a:spcBef>
              <a:spcAft>
                <a:spcPts val="0"/>
              </a:spcAft>
              <a:buClr>
                <a:srgbClr val="FFFFFF"/>
              </a:buClr>
              <a:buSzPts val="6500"/>
              <a:buNone/>
              <a:defRPr sz="6500">
                <a:solidFill>
                  <a:srgbClr val="FFFFFF"/>
                </a:solidFill>
              </a:defRPr>
            </a:lvl5pPr>
            <a:lvl6pPr lvl="5" algn="r" rtl="0">
              <a:spcBef>
                <a:spcPts val="0"/>
              </a:spcBef>
              <a:spcAft>
                <a:spcPts val="0"/>
              </a:spcAft>
              <a:buClr>
                <a:srgbClr val="FFFFFF"/>
              </a:buClr>
              <a:buSzPts val="6500"/>
              <a:buNone/>
              <a:defRPr sz="6500">
                <a:solidFill>
                  <a:srgbClr val="FFFFFF"/>
                </a:solidFill>
              </a:defRPr>
            </a:lvl6pPr>
            <a:lvl7pPr lvl="6" algn="r" rtl="0">
              <a:spcBef>
                <a:spcPts val="0"/>
              </a:spcBef>
              <a:spcAft>
                <a:spcPts val="0"/>
              </a:spcAft>
              <a:buClr>
                <a:srgbClr val="FFFFFF"/>
              </a:buClr>
              <a:buSzPts val="6500"/>
              <a:buNone/>
              <a:defRPr sz="6500">
                <a:solidFill>
                  <a:srgbClr val="FFFFFF"/>
                </a:solidFill>
              </a:defRPr>
            </a:lvl7pPr>
            <a:lvl8pPr lvl="7" algn="r" rtl="0">
              <a:spcBef>
                <a:spcPts val="0"/>
              </a:spcBef>
              <a:spcAft>
                <a:spcPts val="0"/>
              </a:spcAft>
              <a:buClr>
                <a:srgbClr val="FFFFFF"/>
              </a:buClr>
              <a:buSzPts val="6500"/>
              <a:buNone/>
              <a:defRPr sz="6500">
                <a:solidFill>
                  <a:srgbClr val="FFFFFF"/>
                </a:solidFill>
              </a:defRPr>
            </a:lvl8pPr>
            <a:lvl9pPr lvl="8" algn="r" rtl="0">
              <a:spcBef>
                <a:spcPts val="0"/>
              </a:spcBef>
              <a:spcAft>
                <a:spcPts val="0"/>
              </a:spcAft>
              <a:buClr>
                <a:srgbClr val="FFFFFF"/>
              </a:buClr>
              <a:buSzPts val="6500"/>
              <a:buNone/>
              <a:defRPr sz="6500">
                <a:solidFill>
                  <a:srgbClr val="FFFFFF"/>
                </a:solidFill>
              </a:defRPr>
            </a:lvl9pPr>
          </a:lstStyle>
          <a:p>
            <a:endParaRPr/>
          </a:p>
        </p:txBody>
      </p:sp>
      <p:sp>
        <p:nvSpPr>
          <p:cNvPr id="42" name="Google Shape;42;p7"/>
          <p:cNvSpPr txBox="1">
            <a:spLocks noGrp="1"/>
          </p:cNvSpPr>
          <p:nvPr>
            <p:ph type="title" idx="2" hasCustomPrompt="1"/>
          </p:nvPr>
        </p:nvSpPr>
        <p:spPr>
          <a:xfrm flipH="1">
            <a:off x="4964179" y="2323850"/>
            <a:ext cx="29793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9600"/>
              <a:buNone/>
              <a:defRPr sz="9600"/>
            </a:lvl1pPr>
            <a:lvl2pPr lvl="1"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43" name="Google Shape;43;p7"/>
          <p:cNvSpPr txBox="1">
            <a:spLocks noGrp="1"/>
          </p:cNvSpPr>
          <p:nvPr>
            <p:ph type="subTitle" idx="1"/>
          </p:nvPr>
        </p:nvSpPr>
        <p:spPr>
          <a:xfrm>
            <a:off x="3718579" y="4030481"/>
            <a:ext cx="4224900" cy="536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sz="11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ext + photo">
  <p:cSld name="CUSTOM_23">
    <p:bg>
      <p:bgPr>
        <a:blipFill>
          <a:blip r:embed="rId2">
            <a:alphaModFix/>
          </a:blip>
          <a:stretch>
            <a:fillRect/>
          </a:stretch>
        </a:blipFill>
        <a:effectLst/>
      </p:bgPr>
    </p:bg>
    <p:spTree>
      <p:nvGrpSpPr>
        <p:cNvPr id="1" name="Shape 44"/>
        <p:cNvGrpSpPr/>
        <p:nvPr/>
      </p:nvGrpSpPr>
      <p:grpSpPr>
        <a:xfrm>
          <a:off x="0" y="0"/>
          <a:ext cx="0" cy="0"/>
          <a:chOff x="0" y="0"/>
          <a:chExt cx="0" cy="0"/>
        </a:xfrm>
      </p:grpSpPr>
      <p:sp>
        <p:nvSpPr>
          <p:cNvPr id="45" name="Google Shape;45;p8"/>
          <p:cNvSpPr txBox="1">
            <a:spLocks noGrp="1"/>
          </p:cNvSpPr>
          <p:nvPr>
            <p:ph type="ctrTitle"/>
          </p:nvPr>
        </p:nvSpPr>
        <p:spPr>
          <a:xfrm>
            <a:off x="1600733" y="985228"/>
            <a:ext cx="2673600" cy="20541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000"/>
              <a:buNone/>
              <a:defRPr sz="2000"/>
            </a:lvl1pPr>
            <a:lvl2pPr lvl="1" algn="r" rtl="0">
              <a:spcBef>
                <a:spcPts val="0"/>
              </a:spcBef>
              <a:spcAft>
                <a:spcPts val="0"/>
              </a:spcAft>
              <a:buClr>
                <a:srgbClr val="000000"/>
              </a:buClr>
              <a:buSzPts val="2000"/>
              <a:buNone/>
              <a:defRPr sz="2000">
                <a:solidFill>
                  <a:srgbClr val="000000"/>
                </a:solidFill>
              </a:defRPr>
            </a:lvl2pPr>
            <a:lvl3pPr lvl="2" algn="r" rtl="0">
              <a:spcBef>
                <a:spcPts val="0"/>
              </a:spcBef>
              <a:spcAft>
                <a:spcPts val="0"/>
              </a:spcAft>
              <a:buClr>
                <a:srgbClr val="000000"/>
              </a:buClr>
              <a:buSzPts val="2000"/>
              <a:buNone/>
              <a:defRPr sz="2000">
                <a:solidFill>
                  <a:srgbClr val="000000"/>
                </a:solidFill>
              </a:defRPr>
            </a:lvl3pPr>
            <a:lvl4pPr lvl="3" algn="r" rtl="0">
              <a:spcBef>
                <a:spcPts val="0"/>
              </a:spcBef>
              <a:spcAft>
                <a:spcPts val="0"/>
              </a:spcAft>
              <a:buClr>
                <a:srgbClr val="000000"/>
              </a:buClr>
              <a:buSzPts val="2000"/>
              <a:buNone/>
              <a:defRPr sz="2000">
                <a:solidFill>
                  <a:srgbClr val="000000"/>
                </a:solidFill>
              </a:defRPr>
            </a:lvl4pPr>
            <a:lvl5pPr lvl="4" algn="r" rtl="0">
              <a:spcBef>
                <a:spcPts val="0"/>
              </a:spcBef>
              <a:spcAft>
                <a:spcPts val="0"/>
              </a:spcAft>
              <a:buClr>
                <a:srgbClr val="000000"/>
              </a:buClr>
              <a:buSzPts val="2000"/>
              <a:buNone/>
              <a:defRPr sz="2000">
                <a:solidFill>
                  <a:srgbClr val="000000"/>
                </a:solidFill>
              </a:defRPr>
            </a:lvl5pPr>
            <a:lvl6pPr lvl="5" algn="r" rtl="0">
              <a:spcBef>
                <a:spcPts val="0"/>
              </a:spcBef>
              <a:spcAft>
                <a:spcPts val="0"/>
              </a:spcAft>
              <a:buClr>
                <a:srgbClr val="000000"/>
              </a:buClr>
              <a:buSzPts val="2000"/>
              <a:buNone/>
              <a:defRPr sz="2000">
                <a:solidFill>
                  <a:srgbClr val="000000"/>
                </a:solidFill>
              </a:defRPr>
            </a:lvl6pPr>
            <a:lvl7pPr lvl="6" algn="r" rtl="0">
              <a:spcBef>
                <a:spcPts val="0"/>
              </a:spcBef>
              <a:spcAft>
                <a:spcPts val="0"/>
              </a:spcAft>
              <a:buClr>
                <a:srgbClr val="000000"/>
              </a:buClr>
              <a:buSzPts val="2000"/>
              <a:buNone/>
              <a:defRPr sz="2000">
                <a:solidFill>
                  <a:srgbClr val="000000"/>
                </a:solidFill>
              </a:defRPr>
            </a:lvl7pPr>
            <a:lvl8pPr lvl="7" algn="r" rtl="0">
              <a:spcBef>
                <a:spcPts val="0"/>
              </a:spcBef>
              <a:spcAft>
                <a:spcPts val="0"/>
              </a:spcAft>
              <a:buClr>
                <a:srgbClr val="000000"/>
              </a:buClr>
              <a:buSzPts val="2000"/>
              <a:buNone/>
              <a:defRPr sz="2000">
                <a:solidFill>
                  <a:srgbClr val="000000"/>
                </a:solidFill>
              </a:defRPr>
            </a:lvl8pPr>
            <a:lvl9pPr lvl="8" algn="r" rtl="0">
              <a:spcBef>
                <a:spcPts val="0"/>
              </a:spcBef>
              <a:spcAft>
                <a:spcPts val="0"/>
              </a:spcAft>
              <a:buClr>
                <a:srgbClr val="000000"/>
              </a:buClr>
              <a:buSzPts val="2000"/>
              <a:buNone/>
              <a:defRPr sz="2000">
                <a:solidFill>
                  <a:srgbClr val="000000"/>
                </a:solidFill>
              </a:defRPr>
            </a:lvl9pPr>
          </a:lstStyle>
          <a:p>
            <a:endParaRPr/>
          </a:p>
        </p:txBody>
      </p:sp>
      <p:sp>
        <p:nvSpPr>
          <p:cNvPr id="46" name="Google Shape;46;p8"/>
          <p:cNvSpPr txBox="1">
            <a:spLocks noGrp="1"/>
          </p:cNvSpPr>
          <p:nvPr>
            <p:ph type="subTitle" idx="1"/>
          </p:nvPr>
        </p:nvSpPr>
        <p:spPr>
          <a:xfrm>
            <a:off x="1179233" y="3058425"/>
            <a:ext cx="3095100" cy="1784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100"/>
              <a:buNone/>
              <a:defRPr sz="1100">
                <a:solidFill>
                  <a:srgbClr val="000000"/>
                </a:solidFill>
              </a:defRPr>
            </a:lvl1pPr>
            <a:lvl2pPr lvl="1" algn="r" rtl="0">
              <a:lnSpc>
                <a:spcPct val="100000"/>
              </a:lnSpc>
              <a:spcBef>
                <a:spcPts val="0"/>
              </a:spcBef>
              <a:spcAft>
                <a:spcPts val="0"/>
              </a:spcAft>
              <a:buSzPts val="1100"/>
              <a:buNone/>
              <a:defRPr sz="1100"/>
            </a:lvl2pPr>
            <a:lvl3pPr lvl="2" algn="r" rtl="0">
              <a:lnSpc>
                <a:spcPct val="100000"/>
              </a:lnSpc>
              <a:spcBef>
                <a:spcPts val="0"/>
              </a:spcBef>
              <a:spcAft>
                <a:spcPts val="0"/>
              </a:spcAft>
              <a:buSzPts val="1100"/>
              <a:buNone/>
              <a:defRPr sz="1100"/>
            </a:lvl3pPr>
            <a:lvl4pPr lvl="3" algn="r" rtl="0">
              <a:lnSpc>
                <a:spcPct val="100000"/>
              </a:lnSpc>
              <a:spcBef>
                <a:spcPts val="0"/>
              </a:spcBef>
              <a:spcAft>
                <a:spcPts val="0"/>
              </a:spcAft>
              <a:buSzPts val="1100"/>
              <a:buNone/>
              <a:defRPr sz="1100"/>
            </a:lvl4pPr>
            <a:lvl5pPr lvl="4" algn="r" rtl="0">
              <a:lnSpc>
                <a:spcPct val="100000"/>
              </a:lnSpc>
              <a:spcBef>
                <a:spcPts val="0"/>
              </a:spcBef>
              <a:spcAft>
                <a:spcPts val="0"/>
              </a:spcAft>
              <a:buSzPts val="1100"/>
              <a:buNone/>
              <a:defRPr sz="1100"/>
            </a:lvl5pPr>
            <a:lvl6pPr lvl="5" algn="r" rtl="0">
              <a:lnSpc>
                <a:spcPct val="100000"/>
              </a:lnSpc>
              <a:spcBef>
                <a:spcPts val="0"/>
              </a:spcBef>
              <a:spcAft>
                <a:spcPts val="0"/>
              </a:spcAft>
              <a:buSzPts val="1100"/>
              <a:buNone/>
              <a:defRPr sz="1100"/>
            </a:lvl6pPr>
            <a:lvl7pPr lvl="6" algn="r" rtl="0">
              <a:lnSpc>
                <a:spcPct val="100000"/>
              </a:lnSpc>
              <a:spcBef>
                <a:spcPts val="0"/>
              </a:spcBef>
              <a:spcAft>
                <a:spcPts val="0"/>
              </a:spcAft>
              <a:buSzPts val="1100"/>
              <a:buNone/>
              <a:defRPr sz="1100"/>
            </a:lvl7pPr>
            <a:lvl8pPr lvl="7" algn="r" rtl="0">
              <a:lnSpc>
                <a:spcPct val="100000"/>
              </a:lnSpc>
              <a:spcBef>
                <a:spcPts val="0"/>
              </a:spcBef>
              <a:spcAft>
                <a:spcPts val="0"/>
              </a:spcAft>
              <a:buSzPts val="1100"/>
              <a:buNone/>
              <a:defRPr sz="1100"/>
            </a:lvl8pPr>
            <a:lvl9pPr lvl="8" algn="r" rtl="0">
              <a:lnSpc>
                <a:spcPct val="100000"/>
              </a:lnSpc>
              <a:spcBef>
                <a:spcPts val="0"/>
              </a:spcBef>
              <a:spcAft>
                <a:spcPts val="0"/>
              </a:spcAft>
              <a:buSzPts val="1100"/>
              <a:buNone/>
              <a:defRPr sz="1100"/>
            </a:lvl9pPr>
          </a:lstStyle>
          <a:p>
            <a:endParaRPr/>
          </a:p>
        </p:txBody>
      </p:sp>
      <p:sp>
        <p:nvSpPr>
          <p:cNvPr id="47" name="Google Shape;47;p8"/>
          <p:cNvSpPr txBox="1">
            <a:spLocks noGrp="1"/>
          </p:cNvSpPr>
          <p:nvPr>
            <p:ph type="ctrTitle" idx="2"/>
          </p:nvPr>
        </p:nvSpPr>
        <p:spPr>
          <a:xfrm>
            <a:off x="1932090"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Numbers">
  <p:cSld name="CUSTOM_26">
    <p:bg>
      <p:bgPr>
        <a:blipFill>
          <a:blip r:embed="rId2">
            <a:alphaModFix/>
          </a:blip>
          <a:stretch>
            <a:fillRect/>
          </a:stretch>
        </a:blipFill>
        <a:effectLst/>
      </p:bgPr>
    </p:bg>
    <p:spTree>
      <p:nvGrpSpPr>
        <p:cNvPr id="1" name="Shape 48"/>
        <p:cNvGrpSpPr/>
        <p:nvPr/>
      </p:nvGrpSpPr>
      <p:grpSpPr>
        <a:xfrm>
          <a:off x="0" y="0"/>
          <a:ext cx="0" cy="0"/>
          <a:chOff x="0" y="0"/>
          <a:chExt cx="0" cy="0"/>
        </a:xfrm>
      </p:grpSpPr>
      <p:sp>
        <p:nvSpPr>
          <p:cNvPr id="49" name="Google Shape;49;p9"/>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50" name="Google Shape;50;p9"/>
          <p:cNvSpPr txBox="1">
            <a:spLocks noGrp="1"/>
          </p:cNvSpPr>
          <p:nvPr>
            <p:ph type="title" idx="2" hasCustomPrompt="1"/>
          </p:nvPr>
        </p:nvSpPr>
        <p:spPr>
          <a:xfrm>
            <a:off x="1086651" y="1475125"/>
            <a:ext cx="17952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4800"/>
              <a:buNone/>
              <a:defRPr sz="60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51" name="Google Shape;51;p9"/>
          <p:cNvSpPr txBox="1">
            <a:spLocks noGrp="1"/>
          </p:cNvSpPr>
          <p:nvPr>
            <p:ph type="subTitle" idx="1"/>
          </p:nvPr>
        </p:nvSpPr>
        <p:spPr>
          <a:xfrm flipH="1">
            <a:off x="3481677" y="1666454"/>
            <a:ext cx="3264900" cy="336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100"/>
            </a:lvl1pPr>
            <a:lvl2pPr lvl="1" algn="r" rtl="0">
              <a:lnSpc>
                <a:spcPct val="100000"/>
              </a:lnSpc>
              <a:spcBef>
                <a:spcPts val="0"/>
              </a:spcBef>
              <a:spcAft>
                <a:spcPts val="0"/>
              </a:spcAft>
              <a:buSzPts val="1100"/>
              <a:buNone/>
              <a:defRPr sz="1100"/>
            </a:lvl2pPr>
            <a:lvl3pPr lvl="2" algn="r" rtl="0">
              <a:lnSpc>
                <a:spcPct val="100000"/>
              </a:lnSpc>
              <a:spcBef>
                <a:spcPts val="0"/>
              </a:spcBef>
              <a:spcAft>
                <a:spcPts val="0"/>
              </a:spcAft>
              <a:buSzPts val="1100"/>
              <a:buNone/>
              <a:defRPr sz="1100"/>
            </a:lvl3pPr>
            <a:lvl4pPr lvl="3" algn="r" rtl="0">
              <a:lnSpc>
                <a:spcPct val="100000"/>
              </a:lnSpc>
              <a:spcBef>
                <a:spcPts val="0"/>
              </a:spcBef>
              <a:spcAft>
                <a:spcPts val="0"/>
              </a:spcAft>
              <a:buSzPts val="1100"/>
              <a:buNone/>
              <a:defRPr sz="1100"/>
            </a:lvl4pPr>
            <a:lvl5pPr lvl="4" algn="r" rtl="0">
              <a:lnSpc>
                <a:spcPct val="100000"/>
              </a:lnSpc>
              <a:spcBef>
                <a:spcPts val="0"/>
              </a:spcBef>
              <a:spcAft>
                <a:spcPts val="0"/>
              </a:spcAft>
              <a:buSzPts val="1100"/>
              <a:buNone/>
              <a:defRPr sz="1100"/>
            </a:lvl5pPr>
            <a:lvl6pPr lvl="5" algn="r" rtl="0">
              <a:lnSpc>
                <a:spcPct val="100000"/>
              </a:lnSpc>
              <a:spcBef>
                <a:spcPts val="0"/>
              </a:spcBef>
              <a:spcAft>
                <a:spcPts val="0"/>
              </a:spcAft>
              <a:buSzPts val="1100"/>
              <a:buNone/>
              <a:defRPr sz="1100"/>
            </a:lvl6pPr>
            <a:lvl7pPr lvl="6" algn="r" rtl="0">
              <a:lnSpc>
                <a:spcPct val="100000"/>
              </a:lnSpc>
              <a:spcBef>
                <a:spcPts val="0"/>
              </a:spcBef>
              <a:spcAft>
                <a:spcPts val="0"/>
              </a:spcAft>
              <a:buSzPts val="1100"/>
              <a:buNone/>
              <a:defRPr sz="1100"/>
            </a:lvl7pPr>
            <a:lvl8pPr lvl="7" algn="r" rtl="0">
              <a:lnSpc>
                <a:spcPct val="100000"/>
              </a:lnSpc>
              <a:spcBef>
                <a:spcPts val="0"/>
              </a:spcBef>
              <a:spcAft>
                <a:spcPts val="0"/>
              </a:spcAft>
              <a:buSzPts val="1100"/>
              <a:buNone/>
              <a:defRPr sz="1100"/>
            </a:lvl8pPr>
            <a:lvl9pPr lvl="8" algn="r" rtl="0">
              <a:lnSpc>
                <a:spcPct val="100000"/>
              </a:lnSpc>
              <a:spcBef>
                <a:spcPts val="0"/>
              </a:spcBef>
              <a:spcAft>
                <a:spcPts val="0"/>
              </a:spcAft>
              <a:buSzPts val="1100"/>
              <a:buNone/>
              <a:defRPr sz="1100"/>
            </a:lvl9pPr>
          </a:lstStyle>
          <a:p>
            <a:endParaRPr/>
          </a:p>
        </p:txBody>
      </p:sp>
      <p:sp>
        <p:nvSpPr>
          <p:cNvPr id="52" name="Google Shape;52;p9"/>
          <p:cNvSpPr txBox="1">
            <a:spLocks noGrp="1"/>
          </p:cNvSpPr>
          <p:nvPr>
            <p:ph type="title" idx="3" hasCustomPrompt="1"/>
          </p:nvPr>
        </p:nvSpPr>
        <p:spPr>
          <a:xfrm>
            <a:off x="2298451" y="2475350"/>
            <a:ext cx="17637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4800"/>
              <a:buNone/>
              <a:defRPr sz="60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53" name="Google Shape;53;p9"/>
          <p:cNvSpPr txBox="1">
            <a:spLocks noGrp="1"/>
          </p:cNvSpPr>
          <p:nvPr>
            <p:ph type="subTitle" idx="4"/>
          </p:nvPr>
        </p:nvSpPr>
        <p:spPr>
          <a:xfrm flipH="1">
            <a:off x="4568051" y="2688425"/>
            <a:ext cx="3264900" cy="336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100"/>
            </a:lvl1pPr>
            <a:lvl2pPr lvl="1" algn="r" rtl="0">
              <a:lnSpc>
                <a:spcPct val="100000"/>
              </a:lnSpc>
              <a:spcBef>
                <a:spcPts val="0"/>
              </a:spcBef>
              <a:spcAft>
                <a:spcPts val="0"/>
              </a:spcAft>
              <a:buSzPts val="1100"/>
              <a:buNone/>
              <a:defRPr sz="1100"/>
            </a:lvl2pPr>
            <a:lvl3pPr lvl="2" algn="r" rtl="0">
              <a:lnSpc>
                <a:spcPct val="100000"/>
              </a:lnSpc>
              <a:spcBef>
                <a:spcPts val="0"/>
              </a:spcBef>
              <a:spcAft>
                <a:spcPts val="0"/>
              </a:spcAft>
              <a:buSzPts val="1100"/>
              <a:buNone/>
              <a:defRPr sz="1100"/>
            </a:lvl3pPr>
            <a:lvl4pPr lvl="3" algn="r" rtl="0">
              <a:lnSpc>
                <a:spcPct val="100000"/>
              </a:lnSpc>
              <a:spcBef>
                <a:spcPts val="0"/>
              </a:spcBef>
              <a:spcAft>
                <a:spcPts val="0"/>
              </a:spcAft>
              <a:buSzPts val="1100"/>
              <a:buNone/>
              <a:defRPr sz="1100"/>
            </a:lvl4pPr>
            <a:lvl5pPr lvl="4" algn="r" rtl="0">
              <a:lnSpc>
                <a:spcPct val="100000"/>
              </a:lnSpc>
              <a:spcBef>
                <a:spcPts val="0"/>
              </a:spcBef>
              <a:spcAft>
                <a:spcPts val="0"/>
              </a:spcAft>
              <a:buSzPts val="1100"/>
              <a:buNone/>
              <a:defRPr sz="1100"/>
            </a:lvl5pPr>
            <a:lvl6pPr lvl="5" algn="r" rtl="0">
              <a:lnSpc>
                <a:spcPct val="100000"/>
              </a:lnSpc>
              <a:spcBef>
                <a:spcPts val="0"/>
              </a:spcBef>
              <a:spcAft>
                <a:spcPts val="0"/>
              </a:spcAft>
              <a:buSzPts val="1100"/>
              <a:buNone/>
              <a:defRPr sz="1100"/>
            </a:lvl6pPr>
            <a:lvl7pPr lvl="6" algn="r" rtl="0">
              <a:lnSpc>
                <a:spcPct val="100000"/>
              </a:lnSpc>
              <a:spcBef>
                <a:spcPts val="0"/>
              </a:spcBef>
              <a:spcAft>
                <a:spcPts val="0"/>
              </a:spcAft>
              <a:buSzPts val="1100"/>
              <a:buNone/>
              <a:defRPr sz="1100"/>
            </a:lvl7pPr>
            <a:lvl8pPr lvl="7" algn="r" rtl="0">
              <a:lnSpc>
                <a:spcPct val="100000"/>
              </a:lnSpc>
              <a:spcBef>
                <a:spcPts val="0"/>
              </a:spcBef>
              <a:spcAft>
                <a:spcPts val="0"/>
              </a:spcAft>
              <a:buSzPts val="1100"/>
              <a:buNone/>
              <a:defRPr sz="1100"/>
            </a:lvl8pPr>
            <a:lvl9pPr lvl="8" algn="r" rtl="0">
              <a:lnSpc>
                <a:spcPct val="100000"/>
              </a:lnSpc>
              <a:spcBef>
                <a:spcPts val="0"/>
              </a:spcBef>
              <a:spcAft>
                <a:spcPts val="0"/>
              </a:spcAft>
              <a:buSzPts val="1100"/>
              <a:buNone/>
              <a:defRPr sz="1100"/>
            </a:lvl9pPr>
          </a:lstStyle>
          <a:p>
            <a:endParaRPr/>
          </a:p>
        </p:txBody>
      </p:sp>
      <p:sp>
        <p:nvSpPr>
          <p:cNvPr id="54" name="Google Shape;54;p9"/>
          <p:cNvSpPr txBox="1">
            <a:spLocks noGrp="1"/>
          </p:cNvSpPr>
          <p:nvPr>
            <p:ph type="title" idx="5" hasCustomPrompt="1"/>
          </p:nvPr>
        </p:nvSpPr>
        <p:spPr>
          <a:xfrm>
            <a:off x="3353176" y="3513625"/>
            <a:ext cx="17952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4800"/>
              <a:buNone/>
              <a:defRPr sz="60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55" name="Google Shape;55;p9"/>
          <p:cNvSpPr txBox="1">
            <a:spLocks noGrp="1"/>
          </p:cNvSpPr>
          <p:nvPr>
            <p:ph type="subTitle" idx="6"/>
          </p:nvPr>
        </p:nvSpPr>
        <p:spPr>
          <a:xfrm flipH="1">
            <a:off x="5671490" y="3709941"/>
            <a:ext cx="3264900" cy="336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100"/>
            </a:lvl1pPr>
            <a:lvl2pPr lvl="1" algn="r" rtl="0">
              <a:lnSpc>
                <a:spcPct val="100000"/>
              </a:lnSpc>
              <a:spcBef>
                <a:spcPts val="0"/>
              </a:spcBef>
              <a:spcAft>
                <a:spcPts val="0"/>
              </a:spcAft>
              <a:buSzPts val="1100"/>
              <a:buNone/>
              <a:defRPr sz="1100"/>
            </a:lvl2pPr>
            <a:lvl3pPr lvl="2" algn="r" rtl="0">
              <a:lnSpc>
                <a:spcPct val="100000"/>
              </a:lnSpc>
              <a:spcBef>
                <a:spcPts val="0"/>
              </a:spcBef>
              <a:spcAft>
                <a:spcPts val="0"/>
              </a:spcAft>
              <a:buSzPts val="1100"/>
              <a:buNone/>
              <a:defRPr sz="1100"/>
            </a:lvl3pPr>
            <a:lvl4pPr lvl="3" algn="r" rtl="0">
              <a:lnSpc>
                <a:spcPct val="100000"/>
              </a:lnSpc>
              <a:spcBef>
                <a:spcPts val="0"/>
              </a:spcBef>
              <a:spcAft>
                <a:spcPts val="0"/>
              </a:spcAft>
              <a:buSzPts val="1100"/>
              <a:buNone/>
              <a:defRPr sz="1100"/>
            </a:lvl4pPr>
            <a:lvl5pPr lvl="4" algn="r" rtl="0">
              <a:lnSpc>
                <a:spcPct val="100000"/>
              </a:lnSpc>
              <a:spcBef>
                <a:spcPts val="0"/>
              </a:spcBef>
              <a:spcAft>
                <a:spcPts val="0"/>
              </a:spcAft>
              <a:buSzPts val="1100"/>
              <a:buNone/>
              <a:defRPr sz="1100"/>
            </a:lvl5pPr>
            <a:lvl6pPr lvl="5" algn="r" rtl="0">
              <a:lnSpc>
                <a:spcPct val="100000"/>
              </a:lnSpc>
              <a:spcBef>
                <a:spcPts val="0"/>
              </a:spcBef>
              <a:spcAft>
                <a:spcPts val="0"/>
              </a:spcAft>
              <a:buSzPts val="1100"/>
              <a:buNone/>
              <a:defRPr sz="1100"/>
            </a:lvl6pPr>
            <a:lvl7pPr lvl="6" algn="r" rtl="0">
              <a:lnSpc>
                <a:spcPct val="100000"/>
              </a:lnSpc>
              <a:spcBef>
                <a:spcPts val="0"/>
              </a:spcBef>
              <a:spcAft>
                <a:spcPts val="0"/>
              </a:spcAft>
              <a:buSzPts val="1100"/>
              <a:buNone/>
              <a:defRPr sz="1100"/>
            </a:lvl7pPr>
            <a:lvl8pPr lvl="7" algn="r" rtl="0">
              <a:lnSpc>
                <a:spcPct val="100000"/>
              </a:lnSpc>
              <a:spcBef>
                <a:spcPts val="0"/>
              </a:spcBef>
              <a:spcAft>
                <a:spcPts val="0"/>
              </a:spcAft>
              <a:buSzPts val="1100"/>
              <a:buNone/>
              <a:defRPr sz="1100"/>
            </a:lvl8pPr>
            <a:lvl9pPr lvl="8" algn="r" rtl="0">
              <a:lnSpc>
                <a:spcPct val="100000"/>
              </a:lnSpc>
              <a:spcBef>
                <a:spcPts val="0"/>
              </a:spcBef>
              <a:spcAft>
                <a:spcPts val="0"/>
              </a:spcAft>
              <a:buSzPts val="1100"/>
              <a:buNone/>
              <a:defRPr sz="11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hree Columns">
  <p:cSld name="CUSTOM_24">
    <p:bg>
      <p:bgPr>
        <a:blipFill>
          <a:blip r:embed="rId2">
            <a:alphaModFix/>
          </a:blip>
          <a:stretch>
            <a:fillRect/>
          </a:stretch>
        </a:blipFill>
        <a:effectLst/>
      </p:bgPr>
    </p:bg>
    <p:spTree>
      <p:nvGrpSpPr>
        <p:cNvPr id="1" name="Shape 56"/>
        <p:cNvGrpSpPr/>
        <p:nvPr/>
      </p:nvGrpSpPr>
      <p:grpSpPr>
        <a:xfrm>
          <a:off x="0" y="0"/>
          <a:ext cx="0" cy="0"/>
          <a:chOff x="0" y="0"/>
          <a:chExt cx="0" cy="0"/>
        </a:xfrm>
      </p:grpSpPr>
      <p:sp>
        <p:nvSpPr>
          <p:cNvPr id="57" name="Google Shape;57;p10"/>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58" name="Google Shape;58;p10"/>
          <p:cNvSpPr txBox="1">
            <a:spLocks noGrp="1"/>
          </p:cNvSpPr>
          <p:nvPr>
            <p:ph type="ctrTitle" idx="2"/>
          </p:nvPr>
        </p:nvSpPr>
        <p:spPr>
          <a:xfrm>
            <a:off x="561600" y="2804713"/>
            <a:ext cx="26736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rtl="0">
              <a:spcBef>
                <a:spcPts val="0"/>
              </a:spcBef>
              <a:spcAft>
                <a:spcPts val="0"/>
              </a:spcAft>
              <a:buClr>
                <a:srgbClr val="000000"/>
              </a:buClr>
              <a:buSzPts val="1800"/>
              <a:buNone/>
              <a:defRPr sz="1800">
                <a:solidFill>
                  <a:srgbClr val="000000"/>
                </a:solidFill>
              </a:defRPr>
            </a:lvl2pPr>
            <a:lvl3pPr lvl="2" rtl="0">
              <a:spcBef>
                <a:spcPts val="0"/>
              </a:spcBef>
              <a:spcAft>
                <a:spcPts val="0"/>
              </a:spcAft>
              <a:buClr>
                <a:srgbClr val="000000"/>
              </a:buClr>
              <a:buSzPts val="1800"/>
              <a:buNone/>
              <a:defRPr sz="1800">
                <a:solidFill>
                  <a:srgbClr val="000000"/>
                </a:solidFill>
              </a:defRPr>
            </a:lvl3pPr>
            <a:lvl4pPr lvl="3" rtl="0">
              <a:spcBef>
                <a:spcPts val="0"/>
              </a:spcBef>
              <a:spcAft>
                <a:spcPts val="0"/>
              </a:spcAft>
              <a:buClr>
                <a:srgbClr val="000000"/>
              </a:buClr>
              <a:buSzPts val="1800"/>
              <a:buNone/>
              <a:defRPr sz="1800">
                <a:solidFill>
                  <a:srgbClr val="000000"/>
                </a:solidFill>
              </a:defRPr>
            </a:lvl4pPr>
            <a:lvl5pPr lvl="4" rtl="0">
              <a:spcBef>
                <a:spcPts val="0"/>
              </a:spcBef>
              <a:spcAft>
                <a:spcPts val="0"/>
              </a:spcAft>
              <a:buClr>
                <a:srgbClr val="000000"/>
              </a:buClr>
              <a:buSzPts val="1800"/>
              <a:buNone/>
              <a:defRPr sz="1800">
                <a:solidFill>
                  <a:srgbClr val="000000"/>
                </a:solidFill>
              </a:defRPr>
            </a:lvl5pPr>
            <a:lvl6pPr lvl="5" rtl="0">
              <a:spcBef>
                <a:spcPts val="0"/>
              </a:spcBef>
              <a:spcAft>
                <a:spcPts val="0"/>
              </a:spcAft>
              <a:buClr>
                <a:srgbClr val="000000"/>
              </a:buClr>
              <a:buSzPts val="1800"/>
              <a:buNone/>
              <a:defRPr sz="1800">
                <a:solidFill>
                  <a:srgbClr val="000000"/>
                </a:solidFill>
              </a:defRPr>
            </a:lvl6pPr>
            <a:lvl7pPr lvl="6" rtl="0">
              <a:spcBef>
                <a:spcPts val="0"/>
              </a:spcBef>
              <a:spcAft>
                <a:spcPts val="0"/>
              </a:spcAft>
              <a:buClr>
                <a:srgbClr val="000000"/>
              </a:buClr>
              <a:buSzPts val="1800"/>
              <a:buNone/>
              <a:defRPr sz="1800">
                <a:solidFill>
                  <a:srgbClr val="000000"/>
                </a:solidFill>
              </a:defRPr>
            </a:lvl7pPr>
            <a:lvl8pPr lvl="7" rtl="0">
              <a:spcBef>
                <a:spcPts val="0"/>
              </a:spcBef>
              <a:spcAft>
                <a:spcPts val="0"/>
              </a:spcAft>
              <a:buClr>
                <a:srgbClr val="000000"/>
              </a:buClr>
              <a:buSzPts val="1800"/>
              <a:buNone/>
              <a:defRPr sz="1800">
                <a:solidFill>
                  <a:srgbClr val="000000"/>
                </a:solidFill>
              </a:defRPr>
            </a:lvl8pPr>
            <a:lvl9pPr lvl="8" rtl="0">
              <a:spcBef>
                <a:spcPts val="0"/>
              </a:spcBef>
              <a:spcAft>
                <a:spcPts val="0"/>
              </a:spcAft>
              <a:buClr>
                <a:srgbClr val="000000"/>
              </a:buClr>
              <a:buSzPts val="1800"/>
              <a:buNone/>
              <a:defRPr sz="1800">
                <a:solidFill>
                  <a:srgbClr val="000000"/>
                </a:solidFill>
              </a:defRPr>
            </a:lvl9pPr>
          </a:lstStyle>
          <a:p>
            <a:endParaRPr/>
          </a:p>
        </p:txBody>
      </p:sp>
      <p:sp>
        <p:nvSpPr>
          <p:cNvPr id="59" name="Google Shape;59;p10"/>
          <p:cNvSpPr txBox="1">
            <a:spLocks noGrp="1"/>
          </p:cNvSpPr>
          <p:nvPr>
            <p:ph type="subTitle" idx="1"/>
          </p:nvPr>
        </p:nvSpPr>
        <p:spPr>
          <a:xfrm>
            <a:off x="872450" y="3090475"/>
            <a:ext cx="20520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1100">
                <a:solidFill>
                  <a:srgbClr val="000000"/>
                </a:solidFill>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60" name="Google Shape;60;p10"/>
          <p:cNvSpPr txBox="1">
            <a:spLocks noGrp="1"/>
          </p:cNvSpPr>
          <p:nvPr>
            <p:ph type="ctrTitle" idx="3"/>
          </p:nvPr>
        </p:nvSpPr>
        <p:spPr>
          <a:xfrm>
            <a:off x="3235200" y="2804713"/>
            <a:ext cx="26736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rtl="0">
              <a:spcBef>
                <a:spcPts val="0"/>
              </a:spcBef>
              <a:spcAft>
                <a:spcPts val="0"/>
              </a:spcAft>
              <a:buClr>
                <a:srgbClr val="000000"/>
              </a:buClr>
              <a:buSzPts val="1800"/>
              <a:buNone/>
              <a:defRPr sz="1800">
                <a:solidFill>
                  <a:srgbClr val="000000"/>
                </a:solidFill>
              </a:defRPr>
            </a:lvl2pPr>
            <a:lvl3pPr lvl="2" rtl="0">
              <a:spcBef>
                <a:spcPts val="0"/>
              </a:spcBef>
              <a:spcAft>
                <a:spcPts val="0"/>
              </a:spcAft>
              <a:buClr>
                <a:srgbClr val="000000"/>
              </a:buClr>
              <a:buSzPts val="1800"/>
              <a:buNone/>
              <a:defRPr sz="1800">
                <a:solidFill>
                  <a:srgbClr val="000000"/>
                </a:solidFill>
              </a:defRPr>
            </a:lvl3pPr>
            <a:lvl4pPr lvl="3" rtl="0">
              <a:spcBef>
                <a:spcPts val="0"/>
              </a:spcBef>
              <a:spcAft>
                <a:spcPts val="0"/>
              </a:spcAft>
              <a:buClr>
                <a:srgbClr val="000000"/>
              </a:buClr>
              <a:buSzPts val="1800"/>
              <a:buNone/>
              <a:defRPr sz="1800">
                <a:solidFill>
                  <a:srgbClr val="000000"/>
                </a:solidFill>
              </a:defRPr>
            </a:lvl4pPr>
            <a:lvl5pPr lvl="4" rtl="0">
              <a:spcBef>
                <a:spcPts val="0"/>
              </a:spcBef>
              <a:spcAft>
                <a:spcPts val="0"/>
              </a:spcAft>
              <a:buClr>
                <a:srgbClr val="000000"/>
              </a:buClr>
              <a:buSzPts val="1800"/>
              <a:buNone/>
              <a:defRPr sz="1800">
                <a:solidFill>
                  <a:srgbClr val="000000"/>
                </a:solidFill>
              </a:defRPr>
            </a:lvl5pPr>
            <a:lvl6pPr lvl="5" rtl="0">
              <a:spcBef>
                <a:spcPts val="0"/>
              </a:spcBef>
              <a:spcAft>
                <a:spcPts val="0"/>
              </a:spcAft>
              <a:buClr>
                <a:srgbClr val="000000"/>
              </a:buClr>
              <a:buSzPts val="1800"/>
              <a:buNone/>
              <a:defRPr sz="1800">
                <a:solidFill>
                  <a:srgbClr val="000000"/>
                </a:solidFill>
              </a:defRPr>
            </a:lvl6pPr>
            <a:lvl7pPr lvl="6" rtl="0">
              <a:spcBef>
                <a:spcPts val="0"/>
              </a:spcBef>
              <a:spcAft>
                <a:spcPts val="0"/>
              </a:spcAft>
              <a:buClr>
                <a:srgbClr val="000000"/>
              </a:buClr>
              <a:buSzPts val="1800"/>
              <a:buNone/>
              <a:defRPr sz="1800">
                <a:solidFill>
                  <a:srgbClr val="000000"/>
                </a:solidFill>
              </a:defRPr>
            </a:lvl7pPr>
            <a:lvl8pPr lvl="7" rtl="0">
              <a:spcBef>
                <a:spcPts val="0"/>
              </a:spcBef>
              <a:spcAft>
                <a:spcPts val="0"/>
              </a:spcAft>
              <a:buClr>
                <a:srgbClr val="000000"/>
              </a:buClr>
              <a:buSzPts val="1800"/>
              <a:buNone/>
              <a:defRPr sz="1800">
                <a:solidFill>
                  <a:srgbClr val="000000"/>
                </a:solidFill>
              </a:defRPr>
            </a:lvl8pPr>
            <a:lvl9pPr lvl="8" rtl="0">
              <a:spcBef>
                <a:spcPts val="0"/>
              </a:spcBef>
              <a:spcAft>
                <a:spcPts val="0"/>
              </a:spcAft>
              <a:buClr>
                <a:srgbClr val="000000"/>
              </a:buClr>
              <a:buSzPts val="1800"/>
              <a:buNone/>
              <a:defRPr sz="1800">
                <a:solidFill>
                  <a:srgbClr val="000000"/>
                </a:solidFill>
              </a:defRPr>
            </a:lvl9pPr>
          </a:lstStyle>
          <a:p>
            <a:endParaRPr/>
          </a:p>
        </p:txBody>
      </p:sp>
      <p:sp>
        <p:nvSpPr>
          <p:cNvPr id="61" name="Google Shape;61;p10"/>
          <p:cNvSpPr txBox="1">
            <a:spLocks noGrp="1"/>
          </p:cNvSpPr>
          <p:nvPr>
            <p:ph type="subTitle" idx="4"/>
          </p:nvPr>
        </p:nvSpPr>
        <p:spPr>
          <a:xfrm>
            <a:off x="3462900" y="2036750"/>
            <a:ext cx="2218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1100">
                <a:solidFill>
                  <a:srgbClr val="000000"/>
                </a:solidFill>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62" name="Google Shape;62;p10"/>
          <p:cNvSpPr txBox="1">
            <a:spLocks noGrp="1"/>
          </p:cNvSpPr>
          <p:nvPr>
            <p:ph type="ctrTitle" idx="5"/>
          </p:nvPr>
        </p:nvSpPr>
        <p:spPr>
          <a:xfrm>
            <a:off x="5908800" y="2804713"/>
            <a:ext cx="26736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rtl="0">
              <a:spcBef>
                <a:spcPts val="0"/>
              </a:spcBef>
              <a:spcAft>
                <a:spcPts val="0"/>
              </a:spcAft>
              <a:buClr>
                <a:srgbClr val="000000"/>
              </a:buClr>
              <a:buSzPts val="1800"/>
              <a:buNone/>
              <a:defRPr sz="1800">
                <a:solidFill>
                  <a:srgbClr val="000000"/>
                </a:solidFill>
              </a:defRPr>
            </a:lvl2pPr>
            <a:lvl3pPr lvl="2" rtl="0">
              <a:spcBef>
                <a:spcPts val="0"/>
              </a:spcBef>
              <a:spcAft>
                <a:spcPts val="0"/>
              </a:spcAft>
              <a:buClr>
                <a:srgbClr val="000000"/>
              </a:buClr>
              <a:buSzPts val="1800"/>
              <a:buNone/>
              <a:defRPr sz="1800">
                <a:solidFill>
                  <a:srgbClr val="000000"/>
                </a:solidFill>
              </a:defRPr>
            </a:lvl3pPr>
            <a:lvl4pPr lvl="3" rtl="0">
              <a:spcBef>
                <a:spcPts val="0"/>
              </a:spcBef>
              <a:spcAft>
                <a:spcPts val="0"/>
              </a:spcAft>
              <a:buClr>
                <a:srgbClr val="000000"/>
              </a:buClr>
              <a:buSzPts val="1800"/>
              <a:buNone/>
              <a:defRPr sz="1800">
                <a:solidFill>
                  <a:srgbClr val="000000"/>
                </a:solidFill>
              </a:defRPr>
            </a:lvl4pPr>
            <a:lvl5pPr lvl="4" rtl="0">
              <a:spcBef>
                <a:spcPts val="0"/>
              </a:spcBef>
              <a:spcAft>
                <a:spcPts val="0"/>
              </a:spcAft>
              <a:buClr>
                <a:srgbClr val="000000"/>
              </a:buClr>
              <a:buSzPts val="1800"/>
              <a:buNone/>
              <a:defRPr sz="1800">
                <a:solidFill>
                  <a:srgbClr val="000000"/>
                </a:solidFill>
              </a:defRPr>
            </a:lvl5pPr>
            <a:lvl6pPr lvl="5" rtl="0">
              <a:spcBef>
                <a:spcPts val="0"/>
              </a:spcBef>
              <a:spcAft>
                <a:spcPts val="0"/>
              </a:spcAft>
              <a:buClr>
                <a:srgbClr val="000000"/>
              </a:buClr>
              <a:buSzPts val="1800"/>
              <a:buNone/>
              <a:defRPr sz="1800">
                <a:solidFill>
                  <a:srgbClr val="000000"/>
                </a:solidFill>
              </a:defRPr>
            </a:lvl6pPr>
            <a:lvl7pPr lvl="6" rtl="0">
              <a:spcBef>
                <a:spcPts val="0"/>
              </a:spcBef>
              <a:spcAft>
                <a:spcPts val="0"/>
              </a:spcAft>
              <a:buClr>
                <a:srgbClr val="000000"/>
              </a:buClr>
              <a:buSzPts val="1800"/>
              <a:buNone/>
              <a:defRPr sz="1800">
                <a:solidFill>
                  <a:srgbClr val="000000"/>
                </a:solidFill>
              </a:defRPr>
            </a:lvl7pPr>
            <a:lvl8pPr lvl="7" rtl="0">
              <a:spcBef>
                <a:spcPts val="0"/>
              </a:spcBef>
              <a:spcAft>
                <a:spcPts val="0"/>
              </a:spcAft>
              <a:buClr>
                <a:srgbClr val="000000"/>
              </a:buClr>
              <a:buSzPts val="1800"/>
              <a:buNone/>
              <a:defRPr sz="1800">
                <a:solidFill>
                  <a:srgbClr val="000000"/>
                </a:solidFill>
              </a:defRPr>
            </a:lvl8pPr>
            <a:lvl9pPr lvl="8" rtl="0">
              <a:spcBef>
                <a:spcPts val="0"/>
              </a:spcBef>
              <a:spcAft>
                <a:spcPts val="0"/>
              </a:spcAft>
              <a:buClr>
                <a:srgbClr val="000000"/>
              </a:buClr>
              <a:buSzPts val="1800"/>
              <a:buNone/>
              <a:defRPr sz="1800">
                <a:solidFill>
                  <a:srgbClr val="000000"/>
                </a:solidFill>
              </a:defRPr>
            </a:lvl9pPr>
          </a:lstStyle>
          <a:p>
            <a:endParaRPr/>
          </a:p>
        </p:txBody>
      </p:sp>
      <p:sp>
        <p:nvSpPr>
          <p:cNvPr id="63" name="Google Shape;63;p10"/>
          <p:cNvSpPr txBox="1">
            <a:spLocks noGrp="1"/>
          </p:cNvSpPr>
          <p:nvPr>
            <p:ph type="subTitle" idx="6"/>
          </p:nvPr>
        </p:nvSpPr>
        <p:spPr>
          <a:xfrm>
            <a:off x="6136500" y="3090475"/>
            <a:ext cx="2218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1100">
                <a:solidFill>
                  <a:srgbClr val="000000"/>
                </a:solidFill>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3">
  <p:cSld name="CUSTOM_22">
    <p:bg>
      <p:bgPr>
        <a:blipFill>
          <a:blip r:embed="rId2">
            <a:alphaModFix/>
          </a:blip>
          <a:stretch>
            <a:fillRect/>
          </a:stretch>
        </a:blipFill>
        <a:effectLst/>
      </p:bgPr>
    </p:bg>
    <p:spTree>
      <p:nvGrpSpPr>
        <p:cNvPr id="1" name="Shape 64"/>
        <p:cNvGrpSpPr/>
        <p:nvPr/>
      </p:nvGrpSpPr>
      <p:grpSpPr>
        <a:xfrm>
          <a:off x="0" y="0"/>
          <a:ext cx="0" cy="0"/>
          <a:chOff x="0" y="0"/>
          <a:chExt cx="0" cy="0"/>
        </a:xfrm>
      </p:grpSpPr>
      <p:sp>
        <p:nvSpPr>
          <p:cNvPr id="65" name="Google Shape;65;p11"/>
          <p:cNvSpPr txBox="1">
            <a:spLocks noGrp="1"/>
          </p:cNvSpPr>
          <p:nvPr>
            <p:ph type="ctrTitle"/>
          </p:nvPr>
        </p:nvSpPr>
        <p:spPr>
          <a:xfrm flipH="1">
            <a:off x="2754543" y="1347038"/>
            <a:ext cx="5195700" cy="19212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3600"/>
              <a:buNone/>
              <a:defRPr sz="3600"/>
            </a:lvl1pPr>
            <a:lvl2pPr lvl="1" algn="r" rtl="0">
              <a:spcBef>
                <a:spcPts val="0"/>
              </a:spcBef>
              <a:spcAft>
                <a:spcPts val="0"/>
              </a:spcAft>
              <a:buClr>
                <a:srgbClr val="FFFFFF"/>
              </a:buClr>
              <a:buSzPts val="6500"/>
              <a:buNone/>
              <a:defRPr sz="6500">
                <a:solidFill>
                  <a:srgbClr val="FFFFFF"/>
                </a:solidFill>
              </a:defRPr>
            </a:lvl2pPr>
            <a:lvl3pPr lvl="2" algn="r" rtl="0">
              <a:spcBef>
                <a:spcPts val="0"/>
              </a:spcBef>
              <a:spcAft>
                <a:spcPts val="0"/>
              </a:spcAft>
              <a:buClr>
                <a:srgbClr val="FFFFFF"/>
              </a:buClr>
              <a:buSzPts val="6500"/>
              <a:buNone/>
              <a:defRPr sz="6500">
                <a:solidFill>
                  <a:srgbClr val="FFFFFF"/>
                </a:solidFill>
              </a:defRPr>
            </a:lvl3pPr>
            <a:lvl4pPr lvl="3" algn="r" rtl="0">
              <a:spcBef>
                <a:spcPts val="0"/>
              </a:spcBef>
              <a:spcAft>
                <a:spcPts val="0"/>
              </a:spcAft>
              <a:buClr>
                <a:srgbClr val="FFFFFF"/>
              </a:buClr>
              <a:buSzPts val="6500"/>
              <a:buNone/>
              <a:defRPr sz="6500">
                <a:solidFill>
                  <a:srgbClr val="FFFFFF"/>
                </a:solidFill>
              </a:defRPr>
            </a:lvl4pPr>
            <a:lvl5pPr lvl="4" algn="r" rtl="0">
              <a:spcBef>
                <a:spcPts val="0"/>
              </a:spcBef>
              <a:spcAft>
                <a:spcPts val="0"/>
              </a:spcAft>
              <a:buClr>
                <a:srgbClr val="FFFFFF"/>
              </a:buClr>
              <a:buSzPts val="6500"/>
              <a:buNone/>
              <a:defRPr sz="6500">
                <a:solidFill>
                  <a:srgbClr val="FFFFFF"/>
                </a:solidFill>
              </a:defRPr>
            </a:lvl5pPr>
            <a:lvl6pPr lvl="5" algn="r" rtl="0">
              <a:spcBef>
                <a:spcPts val="0"/>
              </a:spcBef>
              <a:spcAft>
                <a:spcPts val="0"/>
              </a:spcAft>
              <a:buClr>
                <a:srgbClr val="FFFFFF"/>
              </a:buClr>
              <a:buSzPts val="6500"/>
              <a:buNone/>
              <a:defRPr sz="6500">
                <a:solidFill>
                  <a:srgbClr val="FFFFFF"/>
                </a:solidFill>
              </a:defRPr>
            </a:lvl6pPr>
            <a:lvl7pPr lvl="6" algn="r" rtl="0">
              <a:spcBef>
                <a:spcPts val="0"/>
              </a:spcBef>
              <a:spcAft>
                <a:spcPts val="0"/>
              </a:spcAft>
              <a:buClr>
                <a:srgbClr val="FFFFFF"/>
              </a:buClr>
              <a:buSzPts val="6500"/>
              <a:buNone/>
              <a:defRPr sz="6500">
                <a:solidFill>
                  <a:srgbClr val="FFFFFF"/>
                </a:solidFill>
              </a:defRPr>
            </a:lvl7pPr>
            <a:lvl8pPr lvl="7" algn="r" rtl="0">
              <a:spcBef>
                <a:spcPts val="0"/>
              </a:spcBef>
              <a:spcAft>
                <a:spcPts val="0"/>
              </a:spcAft>
              <a:buClr>
                <a:srgbClr val="FFFFFF"/>
              </a:buClr>
              <a:buSzPts val="6500"/>
              <a:buNone/>
              <a:defRPr sz="6500">
                <a:solidFill>
                  <a:srgbClr val="FFFFFF"/>
                </a:solidFill>
              </a:defRPr>
            </a:lvl8pPr>
            <a:lvl9pPr lvl="8" algn="r" rtl="0">
              <a:spcBef>
                <a:spcPts val="0"/>
              </a:spcBef>
              <a:spcAft>
                <a:spcPts val="0"/>
              </a:spcAft>
              <a:buClr>
                <a:srgbClr val="FFFFFF"/>
              </a:buClr>
              <a:buSzPts val="6500"/>
              <a:buNone/>
              <a:defRPr sz="6500">
                <a:solidFill>
                  <a:srgbClr val="FFFFFF"/>
                </a:solidFill>
              </a:defRPr>
            </a:lvl9pPr>
          </a:lstStyle>
          <a:p>
            <a:endParaRPr/>
          </a:p>
        </p:txBody>
      </p:sp>
      <p:sp>
        <p:nvSpPr>
          <p:cNvPr id="66" name="Google Shape;66;p11"/>
          <p:cNvSpPr txBox="1">
            <a:spLocks noGrp="1"/>
          </p:cNvSpPr>
          <p:nvPr>
            <p:ph type="title" idx="2" hasCustomPrompt="1"/>
          </p:nvPr>
        </p:nvSpPr>
        <p:spPr>
          <a:xfrm flipH="1">
            <a:off x="4970943" y="1035213"/>
            <a:ext cx="29793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9600"/>
              <a:buNone/>
              <a:defRPr sz="9600"/>
            </a:lvl1pPr>
            <a:lvl2pPr lvl="1"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67" name="Google Shape;67;p11"/>
          <p:cNvSpPr txBox="1">
            <a:spLocks noGrp="1"/>
          </p:cNvSpPr>
          <p:nvPr>
            <p:ph type="subTitle" idx="1"/>
          </p:nvPr>
        </p:nvSpPr>
        <p:spPr>
          <a:xfrm>
            <a:off x="3725343" y="2742989"/>
            <a:ext cx="4224900" cy="536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sz="1100"/>
            </a:lvl1pPr>
            <a:lvl2pPr lvl="1" algn="r" rtl="0">
              <a:lnSpc>
                <a:spcPct val="100000"/>
              </a:lnSpc>
              <a:spcBef>
                <a:spcPts val="0"/>
              </a:spcBef>
              <a:spcAft>
                <a:spcPts val="0"/>
              </a:spcAft>
              <a:buSzPts val="1200"/>
              <a:buNone/>
              <a:defRPr/>
            </a:lvl2pPr>
            <a:lvl3pPr lvl="2" algn="r" rtl="0">
              <a:lnSpc>
                <a:spcPct val="100000"/>
              </a:lnSpc>
              <a:spcBef>
                <a:spcPts val="0"/>
              </a:spcBef>
              <a:spcAft>
                <a:spcPts val="0"/>
              </a:spcAft>
              <a:buSzPts val="1200"/>
              <a:buNone/>
              <a:defRPr/>
            </a:lvl3pPr>
            <a:lvl4pPr lvl="3" algn="r" rtl="0">
              <a:lnSpc>
                <a:spcPct val="100000"/>
              </a:lnSpc>
              <a:spcBef>
                <a:spcPts val="0"/>
              </a:spcBef>
              <a:spcAft>
                <a:spcPts val="0"/>
              </a:spcAft>
              <a:buSzPts val="1200"/>
              <a:buNone/>
              <a:defRPr/>
            </a:lvl4pPr>
            <a:lvl5pPr lvl="4" algn="r" rtl="0">
              <a:lnSpc>
                <a:spcPct val="100000"/>
              </a:lnSpc>
              <a:spcBef>
                <a:spcPts val="0"/>
              </a:spcBef>
              <a:spcAft>
                <a:spcPts val="0"/>
              </a:spcAft>
              <a:buSzPts val="1200"/>
              <a:buNone/>
              <a:defRPr/>
            </a:lvl5pPr>
            <a:lvl6pPr lvl="5" algn="r" rtl="0">
              <a:lnSpc>
                <a:spcPct val="100000"/>
              </a:lnSpc>
              <a:spcBef>
                <a:spcPts val="0"/>
              </a:spcBef>
              <a:spcAft>
                <a:spcPts val="0"/>
              </a:spcAft>
              <a:buSzPts val="1200"/>
              <a:buNone/>
              <a:defRPr/>
            </a:lvl6pPr>
            <a:lvl7pPr lvl="6" algn="r" rtl="0">
              <a:lnSpc>
                <a:spcPct val="100000"/>
              </a:lnSpc>
              <a:spcBef>
                <a:spcPts val="0"/>
              </a:spcBef>
              <a:spcAft>
                <a:spcPts val="0"/>
              </a:spcAft>
              <a:buSzPts val="1200"/>
              <a:buNone/>
              <a:defRPr/>
            </a:lvl7pPr>
            <a:lvl8pPr lvl="7" algn="r" rtl="0">
              <a:lnSpc>
                <a:spcPct val="100000"/>
              </a:lnSpc>
              <a:spcBef>
                <a:spcPts val="0"/>
              </a:spcBef>
              <a:spcAft>
                <a:spcPts val="0"/>
              </a:spcAft>
              <a:buSzPts val="1200"/>
              <a:buNone/>
              <a:defRPr/>
            </a:lvl8pPr>
            <a:lvl9pPr lvl="8" algn="r" rtl="0">
              <a:lnSpc>
                <a:spcPct val="100000"/>
              </a:lnSpc>
              <a:spcBef>
                <a:spcPts val="0"/>
              </a:spcBef>
              <a:spcAft>
                <a:spcPts val="0"/>
              </a:spcAft>
              <a:buSzPts val="12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Font typeface="Exo 2"/>
              <a:buNone/>
              <a:defRPr sz="2800" b="1">
                <a:solidFill>
                  <a:schemeClr val="dk1"/>
                </a:solidFill>
                <a:latin typeface="Exo 2"/>
                <a:ea typeface="Exo 2"/>
                <a:cs typeface="Exo 2"/>
                <a:sym typeface="Exo 2"/>
              </a:defRPr>
            </a:lvl1pPr>
            <a:lvl2pPr lvl="1"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2pPr>
            <a:lvl3pPr lvl="2"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3pPr>
            <a:lvl4pPr lvl="3"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4pPr>
            <a:lvl5pPr lvl="4"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5pPr>
            <a:lvl6pPr lvl="5"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6pPr>
            <a:lvl7pPr lvl="6"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7pPr>
            <a:lvl8pPr lvl="7"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8pPr>
            <a:lvl9pPr lvl="8"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rtl="0">
              <a:lnSpc>
                <a:spcPct val="115000"/>
              </a:lnSpc>
              <a:spcBef>
                <a:spcPts val="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1pPr>
            <a:lvl2pPr marL="914400" lvl="1"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2pPr>
            <a:lvl3pPr marL="1371600" lvl="2"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3pPr>
            <a:lvl4pPr marL="1828800" lvl="3"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4pPr>
            <a:lvl5pPr marL="2286000" lvl="4"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5pPr>
            <a:lvl6pPr marL="2743200" lvl="5"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6pPr>
            <a:lvl7pPr marL="3200400" lvl="6"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7pPr>
            <a:lvl8pPr marL="3657600" lvl="7"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8pPr>
            <a:lvl9pPr marL="4114800" lvl="8" indent="-304800" rtl="0">
              <a:lnSpc>
                <a:spcPct val="115000"/>
              </a:lnSpc>
              <a:spcBef>
                <a:spcPts val="1600"/>
              </a:spcBef>
              <a:spcAft>
                <a:spcPts val="160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7" r:id="rId15"/>
    <p:sldLayoutId id="2147483668" r:id="rId16"/>
    <p:sldLayoutId id="2147483671" r:id="rId17"/>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11.xml"/><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12.xml"/><Relationship Id="rId6" Type="http://schemas.openxmlformats.org/officeDocument/2006/relationships/image" Target="../media/image24.PNG"/><Relationship Id="rId5" Type="http://schemas.openxmlformats.org/officeDocument/2006/relationships/hyperlink" Target="http://www.django.com/app1/" TargetMode="External"/><Relationship Id="rId4" Type="http://schemas.openxmlformats.org/officeDocument/2006/relationships/hyperlink" Target="http://www.django.com/" TargetMode="Externa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2.xml"/><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4.xml"/><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5.xml"/><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6.xml"/><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28"/>
          <p:cNvSpPr txBox="1">
            <a:spLocks noGrp="1"/>
          </p:cNvSpPr>
          <p:nvPr>
            <p:ph type="subTitle" idx="1"/>
          </p:nvPr>
        </p:nvSpPr>
        <p:spPr>
          <a:xfrm>
            <a:off x="3670681" y="2933522"/>
            <a:ext cx="4352100" cy="145418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Thành viên : Huỳnh Tấn Lợi – 51800574</a:t>
            </a:r>
          </a:p>
          <a:p>
            <a:pPr marL="0" lvl="0" indent="0" algn="r" rtl="0">
              <a:spcBef>
                <a:spcPts val="0"/>
              </a:spcBef>
              <a:spcAft>
                <a:spcPts val="0"/>
              </a:spcAft>
              <a:buNone/>
            </a:pPr>
            <a:r>
              <a:rPr lang="en" dirty="0"/>
              <a:t>Thân Trọng Huỳnh Nhân – 51800590</a:t>
            </a:r>
          </a:p>
          <a:p>
            <a:pPr marL="0" lvl="0" indent="0" algn="r" rtl="0">
              <a:spcBef>
                <a:spcPts val="0"/>
              </a:spcBef>
              <a:spcAft>
                <a:spcPts val="0"/>
              </a:spcAft>
              <a:buNone/>
            </a:pPr>
            <a:r>
              <a:rPr lang="en" dirty="0"/>
              <a:t>Nguyễn Tuấn Anh - 51800840</a:t>
            </a:r>
            <a:endParaRPr dirty="0"/>
          </a:p>
        </p:txBody>
      </p:sp>
      <p:sp>
        <p:nvSpPr>
          <p:cNvPr id="137" name="Google Shape;137;p28"/>
          <p:cNvSpPr txBox="1">
            <a:spLocks noGrp="1"/>
          </p:cNvSpPr>
          <p:nvPr>
            <p:ph type="ctrTitle"/>
          </p:nvPr>
        </p:nvSpPr>
        <p:spPr>
          <a:xfrm>
            <a:off x="1135981" y="1393699"/>
            <a:ext cx="6886800" cy="17823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US" dirty="0">
                <a:solidFill>
                  <a:srgbClr val="434343"/>
                </a:solidFill>
              </a:rPr>
              <a:t>TÌM HIỂU VỀ NỀN TẢNG DJANGO FRAMEWORK</a:t>
            </a:r>
            <a:endParaRPr dirty="0">
              <a:solidFill>
                <a:srgbClr val="434343"/>
              </a:solidFill>
            </a:endParaRPr>
          </a:p>
        </p:txBody>
      </p:sp>
      <p:cxnSp>
        <p:nvCxnSpPr>
          <p:cNvPr id="138" name="Google Shape;138;p28"/>
          <p:cNvCxnSpPr/>
          <p:nvPr/>
        </p:nvCxnSpPr>
        <p:spPr>
          <a:xfrm>
            <a:off x="7145675" y="3176000"/>
            <a:ext cx="20865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pic>
        <p:nvPicPr>
          <p:cNvPr id="2050" name="Picture 2" descr="uc?id=1yH4Wg5Ox8PQ-sv8gQhrLTsAZ1evlVQbp&amp;export=download">
            <a:extLst>
              <a:ext uri="{FF2B5EF4-FFF2-40B4-BE49-F238E27FC236}">
                <a16:creationId xmlns:a16="http://schemas.microsoft.com/office/drawing/2014/main" id="{45C4D704-72A9-460D-88AF-FCCD10AE81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367" y="1712170"/>
            <a:ext cx="3926633" cy="3078480"/>
          </a:xfrm>
          <a:prstGeom prst="rect">
            <a:avLst/>
          </a:prstGeom>
          <a:noFill/>
          <a:extLst>
            <a:ext uri="{909E8E84-426E-40DD-AFC4-6F175D3DCCD1}">
              <a14:hiddenFill xmlns:a14="http://schemas.microsoft.com/office/drawing/2010/main">
                <a:solidFill>
                  <a:srgbClr val="FFFFFF"/>
                </a:solidFill>
              </a14:hiddenFill>
            </a:ext>
          </a:extLst>
        </p:spPr>
      </p:pic>
      <p:sp>
        <p:nvSpPr>
          <p:cNvPr id="16" name="Google Shape;218;p34">
            <a:extLst>
              <a:ext uri="{FF2B5EF4-FFF2-40B4-BE49-F238E27FC236}">
                <a16:creationId xmlns:a16="http://schemas.microsoft.com/office/drawing/2014/main" id="{9A59D08F-42B7-4C00-862E-45F2EC6D5E8B}"/>
              </a:ext>
            </a:extLst>
          </p:cNvPr>
          <p:cNvSpPr txBox="1">
            <a:spLocks/>
          </p:cNvSpPr>
          <p:nvPr/>
        </p:nvSpPr>
        <p:spPr>
          <a:xfrm>
            <a:off x="4709159" y="1872974"/>
            <a:ext cx="3789473" cy="1716045"/>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500" dirty="0">
                <a:solidFill>
                  <a:srgbClr val="333333"/>
                </a:solidFill>
                <a:latin typeface="Roboto Condensed" panose="020B0604020202020204" charset="0"/>
                <a:ea typeface="Roboto Condensed" panose="020B0604020202020204" charset="0"/>
              </a:rPr>
              <a:t>G</a:t>
            </a:r>
            <a:r>
              <a:rPr lang="vi-VN" sz="1500" b="0" i="0" dirty="0">
                <a:solidFill>
                  <a:srgbClr val="333333"/>
                </a:solidFill>
                <a:effectLst/>
                <a:latin typeface="Roboto Condensed" panose="020B0604020202020204" charset="0"/>
                <a:ea typeface="Roboto Condensed" panose="020B0604020202020204" charset="0"/>
              </a:rPr>
              <a:t>iống với những mô hình framework ngoài thị trường với cấu trúc MVC (Model - View - Controller). Nhưng với Django thì có tên khác là MTV (Model - Template - View). Lúc này View của Django sẽ đóng vai trò như controller của mô hình MVC</a:t>
            </a:r>
            <a:endParaRPr lang="en-US" sz="1500" dirty="0">
              <a:latin typeface="Roboto Condensed" panose="020B0604020202020204" charset="0"/>
              <a:ea typeface="Roboto Condensed" panose="020B0604020202020204"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pic>
        <p:nvPicPr>
          <p:cNvPr id="4098" name="Picture 2" descr="uc?id=1ZPPgmaKHUI1gI36KJJVakH-rp91IQUvH&amp;export=download">
            <a:extLst>
              <a:ext uri="{FF2B5EF4-FFF2-40B4-BE49-F238E27FC236}">
                <a16:creationId xmlns:a16="http://schemas.microsoft.com/office/drawing/2014/main" id="{41693473-0D4B-45F1-A934-4608725C6D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10050" y="926782"/>
            <a:ext cx="3825506" cy="3289935"/>
          </a:xfrm>
          <a:prstGeom prst="rect">
            <a:avLst/>
          </a:prstGeom>
          <a:noFill/>
          <a:extLst>
            <a:ext uri="{909E8E84-426E-40DD-AFC4-6F175D3DCCD1}">
              <a14:hiddenFill xmlns:a14="http://schemas.microsoft.com/office/drawing/2010/main">
                <a:solidFill>
                  <a:srgbClr val="FFFFFF"/>
                </a:solidFill>
              </a14:hiddenFill>
            </a:ext>
          </a:extLst>
        </p:spPr>
      </p:pic>
      <p:sp>
        <p:nvSpPr>
          <p:cNvPr id="7" name="Google Shape;374;p41">
            <a:extLst>
              <a:ext uri="{FF2B5EF4-FFF2-40B4-BE49-F238E27FC236}">
                <a16:creationId xmlns:a16="http://schemas.microsoft.com/office/drawing/2014/main" id="{CA951D73-9FAB-471A-B32E-0596A2A16634}"/>
              </a:ext>
            </a:extLst>
          </p:cNvPr>
          <p:cNvSpPr txBox="1">
            <a:spLocks noGrp="1"/>
          </p:cNvSpPr>
          <p:nvPr>
            <p:ph type="ctrTitle"/>
          </p:nvPr>
        </p:nvSpPr>
        <p:spPr>
          <a:xfrm>
            <a:off x="-642300" y="1292542"/>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SƠ ĐỒ CHI TIẾT</a:t>
            </a:r>
            <a:endParaRPr dirty="0"/>
          </a:p>
        </p:txBody>
      </p:sp>
    </p:spTree>
    <p:extLst>
      <p:ext uri="{BB962C8B-B14F-4D97-AF65-F5344CB8AC3E}">
        <p14:creationId xmlns:p14="http://schemas.microsoft.com/office/powerpoint/2010/main" val="37397434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4" name="Google Shape;374;p41"/>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CẤU TRÚC DJANGO</a:t>
            </a:r>
            <a:endParaRPr dirty="0"/>
          </a:p>
        </p:txBody>
      </p:sp>
      <p:sp>
        <p:nvSpPr>
          <p:cNvPr id="375" name="Google Shape;375;p41"/>
          <p:cNvSpPr/>
          <p:nvPr/>
        </p:nvSpPr>
        <p:spPr>
          <a:xfrm rot="5400000">
            <a:off x="693000" y="1596160"/>
            <a:ext cx="1975500" cy="2631000"/>
          </a:xfrm>
          <a:prstGeom prst="snip1Rect">
            <a:avLst>
              <a:gd name="adj" fmla="val 1666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76" name="Google Shape;376;p41"/>
          <p:cNvCxnSpPr/>
          <p:nvPr/>
        </p:nvCxnSpPr>
        <p:spPr>
          <a:xfrm rot="10800000">
            <a:off x="-21400" y="2148175"/>
            <a:ext cx="2441100" cy="0"/>
          </a:xfrm>
          <a:prstGeom prst="straightConnector1">
            <a:avLst/>
          </a:prstGeom>
          <a:noFill/>
          <a:ln w="9525" cap="flat" cmpd="sng">
            <a:solidFill>
              <a:schemeClr val="dk1"/>
            </a:solidFill>
            <a:prstDash val="solid"/>
            <a:round/>
            <a:headEnd type="none" w="med" len="med"/>
            <a:tailEnd type="none" w="med" len="med"/>
          </a:ln>
        </p:spPr>
      </p:cxnSp>
      <p:sp>
        <p:nvSpPr>
          <p:cNvPr id="377" name="Google Shape;377;p41"/>
          <p:cNvSpPr txBox="1">
            <a:spLocks noGrp="1"/>
          </p:cNvSpPr>
          <p:nvPr>
            <p:ph type="ctrTitle" idx="2"/>
          </p:nvPr>
        </p:nvSpPr>
        <p:spPr>
          <a:xfrm>
            <a:off x="520200" y="2335005"/>
            <a:ext cx="2321100" cy="135718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vi-VN" sz="1700" b="0" i="0" dirty="0">
                <a:solidFill>
                  <a:schemeClr val="bg1"/>
                </a:solidFill>
                <a:effectLst/>
                <a:latin typeface="Roboto Condensed" panose="020B0604020202020204" charset="0"/>
                <a:ea typeface="Roboto Condensed" panose="020B0604020202020204" charset="0"/>
              </a:rPr>
              <a:t>Đơn vị cơ bản của ứng dụng web Django là một project Django. Một project Django được tạo thành bởi một hoặc nhiều ứng dụng Django.</a:t>
            </a:r>
            <a:endParaRPr sz="1700" dirty="0">
              <a:solidFill>
                <a:schemeClr val="bg1"/>
              </a:solidFill>
              <a:latin typeface="Roboto Condensed" panose="020B0604020202020204" charset="0"/>
              <a:ea typeface="Roboto Condensed" panose="020B0604020202020204" charset="0"/>
            </a:endParaRPr>
          </a:p>
        </p:txBody>
      </p:sp>
      <p:pic>
        <p:nvPicPr>
          <p:cNvPr id="5122" name="Picture 2" descr="uc?id=1UdbCV7U-e8PydGExGzGPACHKAHQD3Y4P&amp;export=download">
            <a:extLst>
              <a:ext uri="{FF2B5EF4-FFF2-40B4-BE49-F238E27FC236}">
                <a16:creationId xmlns:a16="http://schemas.microsoft.com/office/drawing/2014/main" id="{A211E49B-9E52-4590-8164-1B0CCA8A91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2994" y="995363"/>
            <a:ext cx="3301365" cy="4371007"/>
          </a:xfrm>
          <a:prstGeom prst="rect">
            <a:avLst/>
          </a:prstGeom>
          <a:noFill/>
          <a:extLst>
            <a:ext uri="{909E8E84-426E-40DD-AFC4-6F175D3DCCD1}">
              <a14:hiddenFill xmlns:a14="http://schemas.microsoft.com/office/drawing/2010/main">
                <a:solidFill>
                  <a:srgbClr val="FFFFFF"/>
                </a:solidFill>
              </a14:hiddenFill>
            </a:ext>
          </a:extLst>
        </p:spPr>
      </p:pic>
      <p:sp>
        <p:nvSpPr>
          <p:cNvPr id="18" name="Google Shape;375;p41">
            <a:extLst>
              <a:ext uri="{FF2B5EF4-FFF2-40B4-BE49-F238E27FC236}">
                <a16:creationId xmlns:a16="http://schemas.microsoft.com/office/drawing/2014/main" id="{2DCD28E3-9704-4CB5-A0F6-757641B3D3B2}"/>
              </a:ext>
            </a:extLst>
          </p:cNvPr>
          <p:cNvSpPr/>
          <p:nvPr/>
        </p:nvSpPr>
        <p:spPr>
          <a:xfrm rot="5400000">
            <a:off x="2077892" y="1283730"/>
            <a:ext cx="2600360" cy="2631000"/>
          </a:xfrm>
          <a:prstGeom prst="snip1Rect">
            <a:avLst>
              <a:gd name="adj" fmla="val 1666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377;p41">
            <a:extLst>
              <a:ext uri="{FF2B5EF4-FFF2-40B4-BE49-F238E27FC236}">
                <a16:creationId xmlns:a16="http://schemas.microsoft.com/office/drawing/2014/main" id="{0F938C12-5A56-44C1-BF3B-87F6C29C874E}"/>
              </a:ext>
            </a:extLst>
          </p:cNvPr>
          <p:cNvSpPr txBox="1">
            <a:spLocks/>
          </p:cNvSpPr>
          <p:nvPr/>
        </p:nvSpPr>
        <p:spPr>
          <a:xfrm>
            <a:off x="2217522" y="2335005"/>
            <a:ext cx="2321100" cy="135718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000"/>
              <a:buFont typeface="Exo 2"/>
              <a:buNone/>
              <a:defRPr sz="1400" b="1" i="0" u="none" strike="noStrike" cap="none">
                <a:solidFill>
                  <a:schemeClr val="dk1"/>
                </a:solidFill>
                <a:latin typeface="Exo 2"/>
                <a:ea typeface="Exo 2"/>
                <a:cs typeface="Exo 2"/>
                <a:sym typeface="Exo 2"/>
              </a:defRPr>
            </a:lvl1pPr>
            <a:lvl2pPr marR="0" lvl="1" algn="l" rtl="0">
              <a:lnSpc>
                <a:spcPct val="100000"/>
              </a:lnSpc>
              <a:spcBef>
                <a:spcPts val="0"/>
              </a:spcBef>
              <a:spcAft>
                <a:spcPts val="0"/>
              </a:spcAft>
              <a:buClr>
                <a:schemeClr val="dk1"/>
              </a:buClr>
              <a:buSzPts val="2000"/>
              <a:buFont typeface="Squada One"/>
              <a:buNone/>
              <a:defRPr sz="2000" b="0" i="0" u="none" strike="noStrike" cap="none">
                <a:solidFill>
                  <a:schemeClr val="dk1"/>
                </a:solidFill>
                <a:latin typeface="Squada One"/>
                <a:ea typeface="Squada One"/>
                <a:cs typeface="Squada One"/>
                <a:sym typeface="Squada One"/>
              </a:defRPr>
            </a:lvl2pPr>
            <a:lvl3pPr marR="0" lvl="2" algn="l" rtl="0">
              <a:lnSpc>
                <a:spcPct val="100000"/>
              </a:lnSpc>
              <a:spcBef>
                <a:spcPts val="0"/>
              </a:spcBef>
              <a:spcAft>
                <a:spcPts val="0"/>
              </a:spcAft>
              <a:buClr>
                <a:schemeClr val="dk1"/>
              </a:buClr>
              <a:buSzPts val="2000"/>
              <a:buFont typeface="Squada One"/>
              <a:buNone/>
              <a:defRPr sz="2000" b="0" i="0" u="none" strike="noStrike" cap="none">
                <a:solidFill>
                  <a:schemeClr val="dk1"/>
                </a:solidFill>
                <a:latin typeface="Squada One"/>
                <a:ea typeface="Squada One"/>
                <a:cs typeface="Squada One"/>
                <a:sym typeface="Squada One"/>
              </a:defRPr>
            </a:lvl3pPr>
            <a:lvl4pPr marR="0" lvl="3" algn="l" rtl="0">
              <a:lnSpc>
                <a:spcPct val="100000"/>
              </a:lnSpc>
              <a:spcBef>
                <a:spcPts val="0"/>
              </a:spcBef>
              <a:spcAft>
                <a:spcPts val="0"/>
              </a:spcAft>
              <a:buClr>
                <a:schemeClr val="dk1"/>
              </a:buClr>
              <a:buSzPts val="2000"/>
              <a:buFont typeface="Squada One"/>
              <a:buNone/>
              <a:defRPr sz="2000" b="0" i="0" u="none" strike="noStrike" cap="none">
                <a:solidFill>
                  <a:schemeClr val="dk1"/>
                </a:solidFill>
                <a:latin typeface="Squada One"/>
                <a:ea typeface="Squada One"/>
                <a:cs typeface="Squada One"/>
                <a:sym typeface="Squada One"/>
              </a:defRPr>
            </a:lvl4pPr>
            <a:lvl5pPr marR="0" lvl="4" algn="l" rtl="0">
              <a:lnSpc>
                <a:spcPct val="100000"/>
              </a:lnSpc>
              <a:spcBef>
                <a:spcPts val="0"/>
              </a:spcBef>
              <a:spcAft>
                <a:spcPts val="0"/>
              </a:spcAft>
              <a:buClr>
                <a:schemeClr val="dk1"/>
              </a:buClr>
              <a:buSzPts val="2000"/>
              <a:buFont typeface="Squada One"/>
              <a:buNone/>
              <a:defRPr sz="2000" b="0" i="0" u="none" strike="noStrike" cap="none">
                <a:solidFill>
                  <a:schemeClr val="dk1"/>
                </a:solidFill>
                <a:latin typeface="Squada One"/>
                <a:ea typeface="Squada One"/>
                <a:cs typeface="Squada One"/>
                <a:sym typeface="Squada One"/>
              </a:defRPr>
            </a:lvl5pPr>
            <a:lvl6pPr marR="0" lvl="5" algn="l" rtl="0">
              <a:lnSpc>
                <a:spcPct val="100000"/>
              </a:lnSpc>
              <a:spcBef>
                <a:spcPts val="0"/>
              </a:spcBef>
              <a:spcAft>
                <a:spcPts val="0"/>
              </a:spcAft>
              <a:buClr>
                <a:schemeClr val="dk1"/>
              </a:buClr>
              <a:buSzPts val="2000"/>
              <a:buFont typeface="Squada One"/>
              <a:buNone/>
              <a:defRPr sz="2000" b="0" i="0" u="none" strike="noStrike" cap="none">
                <a:solidFill>
                  <a:schemeClr val="dk1"/>
                </a:solidFill>
                <a:latin typeface="Squada One"/>
                <a:ea typeface="Squada One"/>
                <a:cs typeface="Squada One"/>
                <a:sym typeface="Squada One"/>
              </a:defRPr>
            </a:lvl6pPr>
            <a:lvl7pPr marR="0" lvl="6" algn="l" rtl="0">
              <a:lnSpc>
                <a:spcPct val="100000"/>
              </a:lnSpc>
              <a:spcBef>
                <a:spcPts val="0"/>
              </a:spcBef>
              <a:spcAft>
                <a:spcPts val="0"/>
              </a:spcAft>
              <a:buClr>
                <a:schemeClr val="dk1"/>
              </a:buClr>
              <a:buSzPts val="2000"/>
              <a:buFont typeface="Squada One"/>
              <a:buNone/>
              <a:defRPr sz="2000" b="0" i="0" u="none" strike="noStrike" cap="none">
                <a:solidFill>
                  <a:schemeClr val="dk1"/>
                </a:solidFill>
                <a:latin typeface="Squada One"/>
                <a:ea typeface="Squada One"/>
                <a:cs typeface="Squada One"/>
                <a:sym typeface="Squada One"/>
              </a:defRPr>
            </a:lvl7pPr>
            <a:lvl8pPr marR="0" lvl="7" algn="l" rtl="0">
              <a:lnSpc>
                <a:spcPct val="100000"/>
              </a:lnSpc>
              <a:spcBef>
                <a:spcPts val="0"/>
              </a:spcBef>
              <a:spcAft>
                <a:spcPts val="0"/>
              </a:spcAft>
              <a:buClr>
                <a:schemeClr val="dk1"/>
              </a:buClr>
              <a:buSzPts val="2000"/>
              <a:buFont typeface="Squada One"/>
              <a:buNone/>
              <a:defRPr sz="2000" b="0" i="0" u="none" strike="noStrike" cap="none">
                <a:solidFill>
                  <a:schemeClr val="dk1"/>
                </a:solidFill>
                <a:latin typeface="Squada One"/>
                <a:ea typeface="Squada One"/>
                <a:cs typeface="Squada One"/>
                <a:sym typeface="Squada One"/>
              </a:defRPr>
            </a:lvl8pPr>
            <a:lvl9pPr marR="0" lvl="8" algn="l" rtl="0">
              <a:lnSpc>
                <a:spcPct val="100000"/>
              </a:lnSpc>
              <a:spcBef>
                <a:spcPts val="0"/>
              </a:spcBef>
              <a:spcAft>
                <a:spcPts val="0"/>
              </a:spcAft>
              <a:buClr>
                <a:schemeClr val="dk1"/>
              </a:buClr>
              <a:buSzPts val="2000"/>
              <a:buFont typeface="Squada One"/>
              <a:buNone/>
              <a:defRPr sz="2000" b="0" i="0" u="none" strike="noStrike" cap="none">
                <a:solidFill>
                  <a:schemeClr val="dk1"/>
                </a:solidFill>
                <a:latin typeface="Squada One"/>
                <a:ea typeface="Squada One"/>
                <a:cs typeface="Squada One"/>
                <a:sym typeface="Squada One"/>
              </a:defRPr>
            </a:lvl9pPr>
          </a:lstStyle>
          <a:p>
            <a:r>
              <a:rPr lang="en-US" sz="1700" b="0" dirty="0">
                <a:solidFill>
                  <a:schemeClr val="bg1"/>
                </a:solidFill>
                <a:latin typeface="Roboto Condensed" panose="020B0604020202020204" charset="0"/>
                <a:ea typeface="Roboto Condensed" panose="020B0604020202020204" charset="0"/>
              </a:rPr>
              <a:t>App Django </a:t>
            </a:r>
            <a:r>
              <a:rPr lang="en-US" sz="1700" b="0" dirty="0" err="1">
                <a:solidFill>
                  <a:schemeClr val="bg1"/>
                </a:solidFill>
                <a:latin typeface="Roboto Condensed" panose="020B0604020202020204" charset="0"/>
                <a:ea typeface="Roboto Condensed" panose="020B0604020202020204" charset="0"/>
              </a:rPr>
              <a:t>là</a:t>
            </a:r>
            <a:r>
              <a:rPr lang="en-US" sz="1700" b="0" dirty="0">
                <a:solidFill>
                  <a:schemeClr val="bg1"/>
                </a:solidFill>
                <a:latin typeface="Roboto Condensed" panose="020B0604020202020204" charset="0"/>
                <a:ea typeface="Roboto Condensed" panose="020B0604020202020204" charset="0"/>
              </a:rPr>
              <a:t> </a:t>
            </a:r>
            <a:r>
              <a:rPr lang="en-US" sz="1700" b="0" dirty="0" err="1">
                <a:solidFill>
                  <a:schemeClr val="bg1"/>
                </a:solidFill>
                <a:latin typeface="Roboto Condensed" panose="020B0604020202020204" charset="0"/>
                <a:ea typeface="Roboto Condensed" panose="020B0604020202020204" charset="0"/>
              </a:rPr>
              <a:t>một</a:t>
            </a:r>
            <a:r>
              <a:rPr lang="en-US" sz="1700" b="0" dirty="0">
                <a:solidFill>
                  <a:schemeClr val="bg1"/>
                </a:solidFill>
                <a:latin typeface="Roboto Condensed" panose="020B0604020202020204" charset="0"/>
                <a:ea typeface="Roboto Condensed" panose="020B0604020202020204" charset="0"/>
              </a:rPr>
              <a:t> </a:t>
            </a:r>
            <a:r>
              <a:rPr lang="en-US" sz="1700" b="0" dirty="0" err="1">
                <a:solidFill>
                  <a:schemeClr val="bg1"/>
                </a:solidFill>
                <a:latin typeface="Roboto Condensed" panose="020B0604020202020204" charset="0"/>
                <a:ea typeface="Roboto Condensed" panose="020B0604020202020204" charset="0"/>
              </a:rPr>
              <a:t>gói</a:t>
            </a:r>
            <a:r>
              <a:rPr lang="en-US" sz="1700" b="0" dirty="0">
                <a:solidFill>
                  <a:schemeClr val="bg1"/>
                </a:solidFill>
                <a:latin typeface="Roboto Condensed" panose="020B0604020202020204" charset="0"/>
                <a:ea typeface="Roboto Condensed" panose="020B0604020202020204" charset="0"/>
              </a:rPr>
              <a:t> </a:t>
            </a:r>
            <a:r>
              <a:rPr lang="en-US" sz="1700" b="0" dirty="0" err="1">
                <a:solidFill>
                  <a:schemeClr val="bg1"/>
                </a:solidFill>
                <a:latin typeface="Roboto Condensed" panose="020B0604020202020204" charset="0"/>
                <a:ea typeface="Roboto Condensed" panose="020B0604020202020204" charset="0"/>
              </a:rPr>
              <a:t>độc</a:t>
            </a:r>
            <a:r>
              <a:rPr lang="en-US" sz="1700" b="0" dirty="0">
                <a:solidFill>
                  <a:schemeClr val="bg1"/>
                </a:solidFill>
                <a:latin typeface="Roboto Condensed" panose="020B0604020202020204" charset="0"/>
                <a:ea typeface="Roboto Condensed" panose="020B0604020202020204" charset="0"/>
              </a:rPr>
              <a:t> </a:t>
            </a:r>
            <a:r>
              <a:rPr lang="en-US" sz="1700" b="0" dirty="0" err="1">
                <a:solidFill>
                  <a:schemeClr val="bg1"/>
                </a:solidFill>
                <a:latin typeface="Roboto Condensed" panose="020B0604020202020204" charset="0"/>
                <a:ea typeface="Roboto Condensed" panose="020B0604020202020204" charset="0"/>
              </a:rPr>
              <a:t>lập</a:t>
            </a:r>
            <a:r>
              <a:rPr lang="en-US" sz="1700" b="0" dirty="0">
                <a:solidFill>
                  <a:schemeClr val="bg1"/>
                </a:solidFill>
                <a:latin typeface="Roboto Condensed" panose="020B0604020202020204" charset="0"/>
                <a:ea typeface="Roboto Condensed" panose="020B0604020202020204" charset="0"/>
              </a:rPr>
              <a:t> </a:t>
            </a:r>
            <a:r>
              <a:rPr lang="en-US" sz="1700" b="0" dirty="0" err="1">
                <a:solidFill>
                  <a:schemeClr val="bg1"/>
                </a:solidFill>
                <a:latin typeface="Roboto Condensed" panose="020B0604020202020204" charset="0"/>
                <a:ea typeface="Roboto Condensed" panose="020B0604020202020204" charset="0"/>
              </a:rPr>
              <a:t>chỉ</a:t>
            </a:r>
            <a:r>
              <a:rPr lang="en-US" sz="1700" b="0" dirty="0">
                <a:solidFill>
                  <a:schemeClr val="bg1"/>
                </a:solidFill>
                <a:latin typeface="Roboto Condensed" panose="020B0604020202020204" charset="0"/>
                <a:ea typeface="Roboto Condensed" panose="020B0604020202020204" charset="0"/>
              </a:rPr>
              <a:t> </a:t>
            </a:r>
            <a:r>
              <a:rPr lang="en-US" sz="1700" b="0" dirty="0" err="1">
                <a:solidFill>
                  <a:schemeClr val="bg1"/>
                </a:solidFill>
                <a:latin typeface="Roboto Condensed" panose="020B0604020202020204" charset="0"/>
                <a:ea typeface="Roboto Condensed" panose="020B0604020202020204" charset="0"/>
              </a:rPr>
              <a:t>nên</a:t>
            </a:r>
            <a:r>
              <a:rPr lang="en-US" sz="1700" b="0" dirty="0">
                <a:solidFill>
                  <a:schemeClr val="bg1"/>
                </a:solidFill>
                <a:latin typeface="Roboto Condensed" panose="020B0604020202020204" charset="0"/>
                <a:ea typeface="Roboto Condensed" panose="020B0604020202020204" charset="0"/>
              </a:rPr>
              <a:t> </a:t>
            </a:r>
            <a:r>
              <a:rPr lang="en-US" sz="1700" b="0" dirty="0" err="1">
                <a:solidFill>
                  <a:schemeClr val="bg1"/>
                </a:solidFill>
                <a:latin typeface="Roboto Condensed" panose="020B0604020202020204" charset="0"/>
                <a:ea typeface="Roboto Condensed" panose="020B0604020202020204" charset="0"/>
              </a:rPr>
              <a:t>làm</a:t>
            </a:r>
            <a:r>
              <a:rPr lang="en-US" sz="1700" b="0" dirty="0">
                <a:solidFill>
                  <a:schemeClr val="bg1"/>
                </a:solidFill>
                <a:latin typeface="Roboto Condensed" panose="020B0604020202020204" charset="0"/>
                <a:ea typeface="Roboto Condensed" panose="020B0604020202020204" charset="0"/>
              </a:rPr>
              <a:t> </a:t>
            </a:r>
            <a:r>
              <a:rPr lang="en-US" sz="1700" b="0" dirty="0" err="1">
                <a:solidFill>
                  <a:schemeClr val="bg1"/>
                </a:solidFill>
                <a:latin typeface="Roboto Condensed" panose="020B0604020202020204" charset="0"/>
                <a:ea typeface="Roboto Condensed" panose="020B0604020202020204" charset="0"/>
              </a:rPr>
              <a:t>một</a:t>
            </a:r>
            <a:r>
              <a:rPr lang="en-US" sz="1700" b="0" dirty="0">
                <a:solidFill>
                  <a:schemeClr val="bg1"/>
                </a:solidFill>
                <a:latin typeface="Roboto Condensed" panose="020B0604020202020204" charset="0"/>
                <a:ea typeface="Roboto Condensed" panose="020B0604020202020204" charset="0"/>
              </a:rPr>
              <a:t> </a:t>
            </a:r>
            <a:r>
              <a:rPr lang="en-US" sz="1700" b="0" dirty="0" err="1">
                <a:solidFill>
                  <a:schemeClr val="bg1"/>
                </a:solidFill>
                <a:latin typeface="Roboto Condensed" panose="020B0604020202020204" charset="0"/>
                <a:ea typeface="Roboto Condensed" panose="020B0604020202020204" charset="0"/>
              </a:rPr>
              <a:t>việc</a:t>
            </a:r>
            <a:r>
              <a:rPr lang="en-US" sz="1700" b="0" dirty="0">
                <a:solidFill>
                  <a:schemeClr val="bg1"/>
                </a:solidFill>
                <a:latin typeface="Roboto Condensed" panose="020B0604020202020204" charset="0"/>
                <a:ea typeface="Roboto Condensed" panose="020B0604020202020204" charset="0"/>
              </a:rPr>
              <a:t>. Do </a:t>
            </a:r>
            <a:r>
              <a:rPr lang="en-US" sz="1700" b="0" dirty="0" err="1">
                <a:solidFill>
                  <a:schemeClr val="bg1"/>
                </a:solidFill>
                <a:latin typeface="Roboto Condensed" panose="020B0604020202020204" charset="0"/>
                <a:ea typeface="Roboto Condensed" panose="020B0604020202020204" charset="0"/>
              </a:rPr>
              <a:t>đó</a:t>
            </a:r>
            <a:r>
              <a:rPr lang="en-US" sz="1700" b="0" dirty="0">
                <a:solidFill>
                  <a:schemeClr val="bg1"/>
                </a:solidFill>
                <a:latin typeface="Roboto Condensed" panose="020B0604020202020204" charset="0"/>
                <a:ea typeface="Roboto Condensed" panose="020B0604020202020204" charset="0"/>
              </a:rPr>
              <a:t> </a:t>
            </a:r>
            <a:r>
              <a:rPr lang="en-US" sz="1700" b="0" dirty="0" err="1">
                <a:solidFill>
                  <a:schemeClr val="bg1"/>
                </a:solidFill>
                <a:latin typeface="Roboto Condensed" panose="020B0604020202020204" charset="0"/>
                <a:ea typeface="Roboto Condensed" panose="020B0604020202020204" charset="0"/>
              </a:rPr>
              <a:t>trong</a:t>
            </a:r>
            <a:r>
              <a:rPr lang="en-US" sz="1700" b="0" dirty="0">
                <a:solidFill>
                  <a:schemeClr val="bg1"/>
                </a:solidFill>
                <a:latin typeface="Roboto Condensed" panose="020B0604020202020204" charset="0"/>
                <a:ea typeface="Roboto Condensed" panose="020B0604020202020204" charset="0"/>
              </a:rPr>
              <a:t> 1 project </a:t>
            </a:r>
            <a:r>
              <a:rPr lang="en-US" sz="1700" b="0" dirty="0" err="1">
                <a:solidFill>
                  <a:schemeClr val="bg1"/>
                </a:solidFill>
                <a:latin typeface="Roboto Condensed" panose="020B0604020202020204" charset="0"/>
                <a:ea typeface="Roboto Condensed" panose="020B0604020202020204" charset="0"/>
              </a:rPr>
              <a:t>có</a:t>
            </a:r>
            <a:r>
              <a:rPr lang="en-US" sz="1700" b="0" dirty="0">
                <a:solidFill>
                  <a:schemeClr val="bg1"/>
                </a:solidFill>
                <a:latin typeface="Roboto Condensed" panose="020B0604020202020204" charset="0"/>
                <a:ea typeface="Roboto Condensed" panose="020B0604020202020204" charset="0"/>
              </a:rPr>
              <a:t> </a:t>
            </a:r>
            <a:r>
              <a:rPr lang="en-US" sz="1700" b="0" dirty="0" err="1">
                <a:solidFill>
                  <a:schemeClr val="bg1"/>
                </a:solidFill>
                <a:latin typeface="Roboto Condensed" panose="020B0604020202020204" charset="0"/>
                <a:ea typeface="Roboto Condensed" panose="020B0604020202020204" charset="0"/>
              </a:rPr>
              <a:t>nhìu</a:t>
            </a:r>
            <a:r>
              <a:rPr lang="en-US" sz="1700" b="0" dirty="0">
                <a:solidFill>
                  <a:schemeClr val="bg1"/>
                </a:solidFill>
                <a:latin typeface="Roboto Condensed" panose="020B0604020202020204" charset="0"/>
                <a:ea typeface="Roboto Condensed" panose="020B0604020202020204" charset="0"/>
              </a:rPr>
              <a:t> apps con </a:t>
            </a:r>
            <a:r>
              <a:rPr lang="en-US" sz="1700" b="0" dirty="0" err="1">
                <a:solidFill>
                  <a:schemeClr val="bg1"/>
                </a:solidFill>
                <a:latin typeface="Roboto Condensed" panose="020B0604020202020204" charset="0"/>
                <a:ea typeface="Roboto Condensed" panose="020B0604020202020204" charset="0"/>
              </a:rPr>
              <a:t>có</a:t>
            </a:r>
            <a:r>
              <a:rPr lang="en-US" sz="1700" b="0" dirty="0">
                <a:solidFill>
                  <a:schemeClr val="bg1"/>
                </a:solidFill>
                <a:latin typeface="Roboto Condensed" panose="020B0604020202020204" charset="0"/>
                <a:ea typeface="Roboto Condensed" panose="020B0604020202020204" charset="0"/>
              </a:rPr>
              <a:t> </a:t>
            </a:r>
            <a:r>
              <a:rPr lang="en-US" sz="1700" b="0" dirty="0" err="1">
                <a:solidFill>
                  <a:schemeClr val="bg1"/>
                </a:solidFill>
                <a:latin typeface="Roboto Condensed" panose="020B0604020202020204" charset="0"/>
                <a:ea typeface="Roboto Condensed" panose="020B0604020202020204" charset="0"/>
              </a:rPr>
              <a:t>chức</a:t>
            </a:r>
            <a:r>
              <a:rPr lang="en-US" sz="1700" b="0" dirty="0">
                <a:solidFill>
                  <a:schemeClr val="bg1"/>
                </a:solidFill>
                <a:latin typeface="Roboto Condensed" panose="020B0604020202020204" charset="0"/>
                <a:ea typeface="Roboto Condensed" panose="020B0604020202020204" charset="0"/>
              </a:rPr>
              <a:t> </a:t>
            </a:r>
            <a:r>
              <a:rPr lang="en-US" sz="1700" b="0" dirty="0" err="1">
                <a:solidFill>
                  <a:schemeClr val="bg1"/>
                </a:solidFill>
                <a:latin typeface="Roboto Condensed" panose="020B0604020202020204" charset="0"/>
                <a:ea typeface="Roboto Condensed" panose="020B0604020202020204" charset="0"/>
              </a:rPr>
              <a:t>năng</a:t>
            </a:r>
            <a:r>
              <a:rPr lang="en-US" sz="1700" b="0" dirty="0">
                <a:solidFill>
                  <a:schemeClr val="bg1"/>
                </a:solidFill>
                <a:latin typeface="Roboto Condensed" panose="020B0604020202020204" charset="0"/>
                <a:ea typeface="Roboto Condensed" panose="020B0604020202020204" charset="0"/>
              </a:rPr>
              <a:t> </a:t>
            </a:r>
            <a:r>
              <a:rPr lang="en-US" sz="1700" b="0" dirty="0" err="1">
                <a:solidFill>
                  <a:schemeClr val="bg1"/>
                </a:solidFill>
                <a:latin typeface="Roboto Condensed" panose="020B0604020202020204" charset="0"/>
                <a:ea typeface="Roboto Condensed" panose="020B0604020202020204" charset="0"/>
              </a:rPr>
              <a:t>riêng</a:t>
            </a:r>
            <a:r>
              <a:rPr lang="en-US" sz="1700" b="0" dirty="0">
                <a:solidFill>
                  <a:schemeClr val="bg1"/>
                </a:solidFill>
                <a:latin typeface="Roboto Condensed" panose="020B0604020202020204" charset="0"/>
                <a:ea typeface="Roboto Condensed" panose="020B0604020202020204" charset="0"/>
              </a:rPr>
              <a:t> </a:t>
            </a:r>
            <a:r>
              <a:rPr lang="en-US" sz="1700" b="0" dirty="0" err="1">
                <a:solidFill>
                  <a:schemeClr val="bg1"/>
                </a:solidFill>
                <a:latin typeface="Roboto Condensed" panose="020B0604020202020204" charset="0"/>
                <a:ea typeface="Roboto Condensed" panose="020B0604020202020204" charset="0"/>
              </a:rPr>
              <a:t>biệt</a:t>
            </a:r>
            <a:r>
              <a:rPr lang="en-US" sz="1700" b="0" dirty="0">
                <a:solidFill>
                  <a:schemeClr val="bg1"/>
                </a:solidFill>
                <a:latin typeface="Roboto Condensed" panose="020B0604020202020204" charset="0"/>
                <a:ea typeface="Roboto Condensed" panose="020B0604020202020204" charset="0"/>
              </a:rPr>
              <a:t>.</a:t>
            </a:r>
          </a:p>
          <a:p>
            <a:r>
              <a:rPr lang="en-US" sz="1700" b="0" dirty="0" err="1">
                <a:solidFill>
                  <a:schemeClr val="bg1"/>
                </a:solidFill>
                <a:latin typeface="Roboto Condensed" panose="020B0604020202020204" charset="0"/>
                <a:ea typeface="Roboto Condensed" panose="020B0604020202020204" charset="0"/>
              </a:rPr>
              <a:t>Vd</a:t>
            </a:r>
            <a:r>
              <a:rPr lang="en-US" sz="1700" b="0" dirty="0">
                <a:solidFill>
                  <a:schemeClr val="bg1"/>
                </a:solidFill>
                <a:latin typeface="Roboto Condensed" panose="020B0604020202020204" charset="0"/>
                <a:ea typeface="Roboto Condensed" panose="020B0604020202020204" charset="0"/>
              </a:rPr>
              <a:t>: app </a:t>
            </a:r>
            <a:r>
              <a:rPr lang="en-US" sz="1700" b="0" dirty="0" err="1">
                <a:solidFill>
                  <a:schemeClr val="bg1"/>
                </a:solidFill>
                <a:latin typeface="Roboto Condensed" panose="020B0604020202020204" charset="0"/>
                <a:ea typeface="Roboto Condensed" panose="020B0604020202020204" charset="0"/>
              </a:rPr>
              <a:t>về</a:t>
            </a:r>
            <a:r>
              <a:rPr lang="en-US" sz="1700" b="0" dirty="0">
                <a:solidFill>
                  <a:schemeClr val="bg1"/>
                </a:solidFill>
                <a:latin typeface="Roboto Condensed" panose="020B0604020202020204" charset="0"/>
                <a:ea typeface="Roboto Condensed" panose="020B0604020202020204" charset="0"/>
              </a:rPr>
              <a:t> blog, app </a:t>
            </a:r>
            <a:r>
              <a:rPr lang="en-US" sz="1700" b="0" dirty="0" err="1">
                <a:solidFill>
                  <a:schemeClr val="bg1"/>
                </a:solidFill>
                <a:latin typeface="Roboto Condensed" panose="020B0604020202020204" charset="0"/>
                <a:ea typeface="Roboto Condensed" panose="020B0604020202020204" charset="0"/>
              </a:rPr>
              <a:t>về</a:t>
            </a:r>
            <a:r>
              <a:rPr lang="en-US" sz="1700" b="0" dirty="0">
                <a:solidFill>
                  <a:schemeClr val="bg1"/>
                </a:solidFill>
                <a:latin typeface="Roboto Condensed" panose="020B0604020202020204" charset="0"/>
                <a:ea typeface="Roboto Condensed" panose="020B0604020202020204" charset="0"/>
              </a:rPr>
              <a:t> </a:t>
            </a:r>
            <a:r>
              <a:rPr lang="en-US" sz="1700" b="0" dirty="0" err="1">
                <a:solidFill>
                  <a:schemeClr val="bg1"/>
                </a:solidFill>
                <a:latin typeface="Roboto Condensed" panose="020B0604020202020204" charset="0"/>
                <a:ea typeface="Roboto Condensed" panose="020B0604020202020204" charset="0"/>
              </a:rPr>
              <a:t>quản</a:t>
            </a:r>
            <a:r>
              <a:rPr lang="en-US" sz="1700" b="0" dirty="0">
                <a:solidFill>
                  <a:schemeClr val="bg1"/>
                </a:solidFill>
                <a:latin typeface="Roboto Condensed" panose="020B0604020202020204" charset="0"/>
                <a:ea typeface="Roboto Condensed" panose="020B0604020202020204" charset="0"/>
              </a:rPr>
              <a:t> </a:t>
            </a:r>
            <a:r>
              <a:rPr lang="en-US" sz="1700" b="0" dirty="0" err="1">
                <a:solidFill>
                  <a:schemeClr val="bg1"/>
                </a:solidFill>
                <a:latin typeface="Roboto Condensed" panose="020B0604020202020204" charset="0"/>
                <a:ea typeface="Roboto Condensed" panose="020B0604020202020204" charset="0"/>
              </a:rPr>
              <a:t>lý</a:t>
            </a:r>
            <a:r>
              <a:rPr lang="en-US" sz="1700" b="0" dirty="0">
                <a:solidFill>
                  <a:schemeClr val="bg1"/>
                </a:solidFill>
                <a:latin typeface="Roboto Condensed" panose="020B0604020202020204" charset="0"/>
                <a:ea typeface="Roboto Condensed" panose="020B0604020202020204" charset="0"/>
              </a:rPr>
              <a:t> users, app </a:t>
            </a:r>
            <a:r>
              <a:rPr lang="en-US" sz="1700" b="0" dirty="0" err="1">
                <a:solidFill>
                  <a:schemeClr val="bg1"/>
                </a:solidFill>
                <a:latin typeface="Roboto Condensed" panose="020B0604020202020204" charset="0"/>
                <a:ea typeface="Roboto Condensed" panose="020B0604020202020204" charset="0"/>
              </a:rPr>
              <a:t>quản</a:t>
            </a:r>
            <a:r>
              <a:rPr lang="en-US" sz="1700" b="0" dirty="0">
                <a:solidFill>
                  <a:schemeClr val="bg1"/>
                </a:solidFill>
                <a:latin typeface="Roboto Condensed" panose="020B0604020202020204" charset="0"/>
                <a:ea typeface="Roboto Condensed" panose="020B0604020202020204" charset="0"/>
              </a:rPr>
              <a:t> </a:t>
            </a:r>
            <a:r>
              <a:rPr lang="en-US" sz="1700" b="0" dirty="0" err="1">
                <a:solidFill>
                  <a:schemeClr val="bg1"/>
                </a:solidFill>
                <a:latin typeface="Roboto Condensed" panose="020B0604020202020204" charset="0"/>
                <a:ea typeface="Roboto Condensed" panose="020B0604020202020204" charset="0"/>
              </a:rPr>
              <a:t>lý</a:t>
            </a:r>
            <a:r>
              <a:rPr lang="en-US" sz="1700" b="0" dirty="0">
                <a:solidFill>
                  <a:schemeClr val="bg1"/>
                </a:solidFill>
                <a:latin typeface="Roboto Condensed" panose="020B0604020202020204" charset="0"/>
                <a:ea typeface="Roboto Condensed" panose="020B0604020202020204" charset="0"/>
              </a:rPr>
              <a:t> </a:t>
            </a:r>
            <a:r>
              <a:rPr lang="en-US" sz="1700" b="0" dirty="0" err="1">
                <a:solidFill>
                  <a:schemeClr val="bg1"/>
                </a:solidFill>
                <a:latin typeface="Roboto Condensed" panose="020B0604020202020204" charset="0"/>
                <a:ea typeface="Roboto Condensed" panose="020B0604020202020204" charset="0"/>
              </a:rPr>
              <a:t>lịch</a:t>
            </a:r>
            <a:r>
              <a:rPr lang="en-US" sz="1700" b="0" dirty="0">
                <a:solidFill>
                  <a:schemeClr val="bg1"/>
                </a:solidFill>
                <a:latin typeface="Roboto Condensed" panose="020B0604020202020204" charset="0"/>
                <a:ea typeface="Roboto Condensed" panose="020B0604020202020204" charset="0"/>
              </a:rPr>
              <a:t> </a:t>
            </a:r>
            <a:r>
              <a:rPr lang="en-US" sz="1700" b="0" dirty="0" err="1">
                <a:solidFill>
                  <a:schemeClr val="bg1"/>
                </a:solidFill>
                <a:latin typeface="Roboto Condensed" panose="020B0604020202020204" charset="0"/>
                <a:ea typeface="Roboto Condensed" panose="020B0604020202020204" charset="0"/>
              </a:rPr>
              <a:t>sự</a:t>
            </a:r>
            <a:r>
              <a:rPr lang="en-US" sz="1700" b="0" dirty="0">
                <a:solidFill>
                  <a:schemeClr val="bg1"/>
                </a:solidFill>
                <a:latin typeface="Roboto Condensed" panose="020B0604020202020204" charset="0"/>
                <a:ea typeface="Roboto Condensed" panose="020B0604020202020204" charset="0"/>
              </a:rPr>
              <a:t> </a:t>
            </a:r>
            <a:r>
              <a:rPr lang="en-US" sz="1700" b="0" dirty="0" err="1">
                <a:solidFill>
                  <a:schemeClr val="bg1"/>
                </a:solidFill>
                <a:latin typeface="Roboto Condensed" panose="020B0604020202020204" charset="0"/>
                <a:ea typeface="Roboto Condensed" panose="020B0604020202020204" charset="0"/>
              </a:rPr>
              <a:t>kiện</a:t>
            </a:r>
            <a:r>
              <a:rPr lang="en-US" sz="1700" b="0" dirty="0">
                <a:solidFill>
                  <a:schemeClr val="bg1"/>
                </a:solidFill>
                <a:latin typeface="Roboto Condensed" panose="020B0604020202020204" charset="0"/>
                <a:ea typeface="Roboto Condensed" panose="020B0604020202020204" charset="0"/>
              </a:rPr>
              <a:t>,…</a:t>
            </a:r>
            <a:endParaRPr lang="vi-VN" sz="1700" dirty="0">
              <a:solidFill>
                <a:schemeClr val="bg1"/>
              </a:solidFill>
              <a:latin typeface="Roboto Condensed" panose="020B0604020202020204" charset="0"/>
              <a:ea typeface="Roboto Condensed" panose="020B0604020202020204" charset="0"/>
            </a:endParaRPr>
          </a:p>
        </p:txBody>
      </p:sp>
      <p:sp>
        <p:nvSpPr>
          <p:cNvPr id="24" name="Google Shape;375;p41">
            <a:extLst>
              <a:ext uri="{FF2B5EF4-FFF2-40B4-BE49-F238E27FC236}">
                <a16:creationId xmlns:a16="http://schemas.microsoft.com/office/drawing/2014/main" id="{4C5BA068-69B8-4415-9974-499B70B64D47}"/>
              </a:ext>
            </a:extLst>
          </p:cNvPr>
          <p:cNvSpPr/>
          <p:nvPr/>
        </p:nvSpPr>
        <p:spPr>
          <a:xfrm rot="5400000">
            <a:off x="1431950" y="2677325"/>
            <a:ext cx="1975500" cy="2631000"/>
          </a:xfrm>
          <a:prstGeom prst="snip1Rect">
            <a:avLst>
              <a:gd name="adj" fmla="val 1666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377;p41">
            <a:extLst>
              <a:ext uri="{FF2B5EF4-FFF2-40B4-BE49-F238E27FC236}">
                <a16:creationId xmlns:a16="http://schemas.microsoft.com/office/drawing/2014/main" id="{B724B9AE-9E2B-4A1A-B084-4286DF106688}"/>
              </a:ext>
            </a:extLst>
          </p:cNvPr>
          <p:cNvSpPr txBox="1">
            <a:spLocks/>
          </p:cNvSpPr>
          <p:nvPr/>
        </p:nvSpPr>
        <p:spPr>
          <a:xfrm>
            <a:off x="1259150" y="3416170"/>
            <a:ext cx="2321100" cy="135718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000"/>
              <a:buFont typeface="Exo 2"/>
              <a:buNone/>
              <a:defRPr sz="1400" b="1" i="0" u="none" strike="noStrike" cap="none">
                <a:solidFill>
                  <a:schemeClr val="dk1"/>
                </a:solidFill>
                <a:latin typeface="Exo 2"/>
                <a:ea typeface="Exo 2"/>
                <a:cs typeface="Exo 2"/>
                <a:sym typeface="Exo 2"/>
              </a:defRPr>
            </a:lvl1pPr>
            <a:lvl2pPr marR="0" lvl="1" algn="l" rtl="0">
              <a:lnSpc>
                <a:spcPct val="100000"/>
              </a:lnSpc>
              <a:spcBef>
                <a:spcPts val="0"/>
              </a:spcBef>
              <a:spcAft>
                <a:spcPts val="0"/>
              </a:spcAft>
              <a:buClr>
                <a:schemeClr val="dk1"/>
              </a:buClr>
              <a:buSzPts val="2000"/>
              <a:buFont typeface="Squada One"/>
              <a:buNone/>
              <a:defRPr sz="2000" b="0" i="0" u="none" strike="noStrike" cap="none">
                <a:solidFill>
                  <a:schemeClr val="dk1"/>
                </a:solidFill>
                <a:latin typeface="Squada One"/>
                <a:ea typeface="Squada One"/>
                <a:cs typeface="Squada One"/>
                <a:sym typeface="Squada One"/>
              </a:defRPr>
            </a:lvl2pPr>
            <a:lvl3pPr marR="0" lvl="2" algn="l" rtl="0">
              <a:lnSpc>
                <a:spcPct val="100000"/>
              </a:lnSpc>
              <a:spcBef>
                <a:spcPts val="0"/>
              </a:spcBef>
              <a:spcAft>
                <a:spcPts val="0"/>
              </a:spcAft>
              <a:buClr>
                <a:schemeClr val="dk1"/>
              </a:buClr>
              <a:buSzPts val="2000"/>
              <a:buFont typeface="Squada One"/>
              <a:buNone/>
              <a:defRPr sz="2000" b="0" i="0" u="none" strike="noStrike" cap="none">
                <a:solidFill>
                  <a:schemeClr val="dk1"/>
                </a:solidFill>
                <a:latin typeface="Squada One"/>
                <a:ea typeface="Squada One"/>
                <a:cs typeface="Squada One"/>
                <a:sym typeface="Squada One"/>
              </a:defRPr>
            </a:lvl3pPr>
            <a:lvl4pPr marR="0" lvl="3" algn="l" rtl="0">
              <a:lnSpc>
                <a:spcPct val="100000"/>
              </a:lnSpc>
              <a:spcBef>
                <a:spcPts val="0"/>
              </a:spcBef>
              <a:spcAft>
                <a:spcPts val="0"/>
              </a:spcAft>
              <a:buClr>
                <a:schemeClr val="dk1"/>
              </a:buClr>
              <a:buSzPts val="2000"/>
              <a:buFont typeface="Squada One"/>
              <a:buNone/>
              <a:defRPr sz="2000" b="0" i="0" u="none" strike="noStrike" cap="none">
                <a:solidFill>
                  <a:schemeClr val="dk1"/>
                </a:solidFill>
                <a:latin typeface="Squada One"/>
                <a:ea typeface="Squada One"/>
                <a:cs typeface="Squada One"/>
                <a:sym typeface="Squada One"/>
              </a:defRPr>
            </a:lvl4pPr>
            <a:lvl5pPr marR="0" lvl="4" algn="l" rtl="0">
              <a:lnSpc>
                <a:spcPct val="100000"/>
              </a:lnSpc>
              <a:spcBef>
                <a:spcPts val="0"/>
              </a:spcBef>
              <a:spcAft>
                <a:spcPts val="0"/>
              </a:spcAft>
              <a:buClr>
                <a:schemeClr val="dk1"/>
              </a:buClr>
              <a:buSzPts val="2000"/>
              <a:buFont typeface="Squada One"/>
              <a:buNone/>
              <a:defRPr sz="2000" b="0" i="0" u="none" strike="noStrike" cap="none">
                <a:solidFill>
                  <a:schemeClr val="dk1"/>
                </a:solidFill>
                <a:latin typeface="Squada One"/>
                <a:ea typeface="Squada One"/>
                <a:cs typeface="Squada One"/>
                <a:sym typeface="Squada One"/>
              </a:defRPr>
            </a:lvl5pPr>
            <a:lvl6pPr marR="0" lvl="5" algn="l" rtl="0">
              <a:lnSpc>
                <a:spcPct val="100000"/>
              </a:lnSpc>
              <a:spcBef>
                <a:spcPts val="0"/>
              </a:spcBef>
              <a:spcAft>
                <a:spcPts val="0"/>
              </a:spcAft>
              <a:buClr>
                <a:schemeClr val="dk1"/>
              </a:buClr>
              <a:buSzPts val="2000"/>
              <a:buFont typeface="Squada One"/>
              <a:buNone/>
              <a:defRPr sz="2000" b="0" i="0" u="none" strike="noStrike" cap="none">
                <a:solidFill>
                  <a:schemeClr val="dk1"/>
                </a:solidFill>
                <a:latin typeface="Squada One"/>
                <a:ea typeface="Squada One"/>
                <a:cs typeface="Squada One"/>
                <a:sym typeface="Squada One"/>
              </a:defRPr>
            </a:lvl6pPr>
            <a:lvl7pPr marR="0" lvl="6" algn="l" rtl="0">
              <a:lnSpc>
                <a:spcPct val="100000"/>
              </a:lnSpc>
              <a:spcBef>
                <a:spcPts val="0"/>
              </a:spcBef>
              <a:spcAft>
                <a:spcPts val="0"/>
              </a:spcAft>
              <a:buClr>
                <a:schemeClr val="dk1"/>
              </a:buClr>
              <a:buSzPts val="2000"/>
              <a:buFont typeface="Squada One"/>
              <a:buNone/>
              <a:defRPr sz="2000" b="0" i="0" u="none" strike="noStrike" cap="none">
                <a:solidFill>
                  <a:schemeClr val="dk1"/>
                </a:solidFill>
                <a:latin typeface="Squada One"/>
                <a:ea typeface="Squada One"/>
                <a:cs typeface="Squada One"/>
                <a:sym typeface="Squada One"/>
              </a:defRPr>
            </a:lvl7pPr>
            <a:lvl8pPr marR="0" lvl="7" algn="l" rtl="0">
              <a:lnSpc>
                <a:spcPct val="100000"/>
              </a:lnSpc>
              <a:spcBef>
                <a:spcPts val="0"/>
              </a:spcBef>
              <a:spcAft>
                <a:spcPts val="0"/>
              </a:spcAft>
              <a:buClr>
                <a:schemeClr val="dk1"/>
              </a:buClr>
              <a:buSzPts val="2000"/>
              <a:buFont typeface="Squada One"/>
              <a:buNone/>
              <a:defRPr sz="2000" b="0" i="0" u="none" strike="noStrike" cap="none">
                <a:solidFill>
                  <a:schemeClr val="dk1"/>
                </a:solidFill>
                <a:latin typeface="Squada One"/>
                <a:ea typeface="Squada One"/>
                <a:cs typeface="Squada One"/>
                <a:sym typeface="Squada One"/>
              </a:defRPr>
            </a:lvl8pPr>
            <a:lvl9pPr marR="0" lvl="8" algn="l" rtl="0">
              <a:lnSpc>
                <a:spcPct val="100000"/>
              </a:lnSpc>
              <a:spcBef>
                <a:spcPts val="0"/>
              </a:spcBef>
              <a:spcAft>
                <a:spcPts val="0"/>
              </a:spcAft>
              <a:buClr>
                <a:schemeClr val="dk1"/>
              </a:buClr>
              <a:buSzPts val="2000"/>
              <a:buFont typeface="Squada One"/>
              <a:buNone/>
              <a:defRPr sz="2000" b="0" i="0" u="none" strike="noStrike" cap="none">
                <a:solidFill>
                  <a:schemeClr val="dk1"/>
                </a:solidFill>
                <a:latin typeface="Squada One"/>
                <a:ea typeface="Squada One"/>
                <a:cs typeface="Squada One"/>
                <a:sym typeface="Squada One"/>
              </a:defRPr>
            </a:lvl9pPr>
          </a:lstStyle>
          <a:p>
            <a:r>
              <a:rPr lang="en-US" sz="1700" b="0" dirty="0" err="1">
                <a:solidFill>
                  <a:schemeClr val="bg1"/>
                </a:solidFill>
                <a:latin typeface="Roboto Condensed" panose="020B0604020202020204" charset="0"/>
                <a:ea typeface="Roboto Condensed" panose="020B0604020202020204" charset="0"/>
              </a:rPr>
              <a:t>Có</a:t>
            </a:r>
            <a:r>
              <a:rPr lang="en-US" sz="1700" b="0" dirty="0">
                <a:solidFill>
                  <a:schemeClr val="bg1"/>
                </a:solidFill>
                <a:latin typeface="Roboto Condensed" panose="020B0604020202020204" charset="0"/>
                <a:ea typeface="Roboto Condensed" panose="020B0604020202020204" charset="0"/>
              </a:rPr>
              <a:t> </a:t>
            </a:r>
            <a:r>
              <a:rPr lang="en-US" sz="1700" b="0" dirty="0" err="1">
                <a:solidFill>
                  <a:schemeClr val="bg1"/>
                </a:solidFill>
                <a:latin typeface="Roboto Condensed" panose="020B0604020202020204" charset="0"/>
                <a:ea typeface="Roboto Condensed" panose="020B0604020202020204" charset="0"/>
              </a:rPr>
              <a:t>thể</a:t>
            </a:r>
            <a:r>
              <a:rPr lang="en-US" sz="1700" b="0" dirty="0">
                <a:solidFill>
                  <a:schemeClr val="bg1"/>
                </a:solidFill>
                <a:latin typeface="Roboto Condensed" panose="020B0604020202020204" charset="0"/>
                <a:ea typeface="Roboto Condensed" panose="020B0604020202020204" charset="0"/>
              </a:rPr>
              <a:t> </a:t>
            </a:r>
            <a:r>
              <a:rPr lang="en-US" sz="1700" b="0" dirty="0" err="1">
                <a:solidFill>
                  <a:schemeClr val="bg1"/>
                </a:solidFill>
                <a:latin typeface="Roboto Condensed" panose="020B0604020202020204" charset="0"/>
                <a:ea typeface="Roboto Condensed" panose="020B0604020202020204" charset="0"/>
              </a:rPr>
              <a:t>xem</a:t>
            </a:r>
            <a:r>
              <a:rPr lang="en-US" sz="1700" b="0" dirty="0">
                <a:solidFill>
                  <a:schemeClr val="bg1"/>
                </a:solidFill>
                <a:latin typeface="Roboto Condensed" panose="020B0604020202020204" charset="0"/>
                <a:ea typeface="Roboto Condensed" panose="020B0604020202020204" charset="0"/>
              </a:rPr>
              <a:t> </a:t>
            </a:r>
            <a:r>
              <a:rPr lang="en-US" sz="1700" b="0" dirty="0" err="1">
                <a:solidFill>
                  <a:schemeClr val="bg1"/>
                </a:solidFill>
                <a:latin typeface="Roboto Condensed" panose="020B0604020202020204" charset="0"/>
                <a:ea typeface="Roboto Condensed" panose="020B0604020202020204" charset="0"/>
              </a:rPr>
              <a:t>trong</a:t>
            </a:r>
            <a:r>
              <a:rPr lang="en-US" sz="1700" b="0" dirty="0">
                <a:solidFill>
                  <a:schemeClr val="bg1"/>
                </a:solidFill>
                <a:latin typeface="Roboto Condensed" panose="020B0604020202020204" charset="0"/>
                <a:ea typeface="Roboto Condensed" panose="020B0604020202020204" charset="0"/>
              </a:rPr>
              <a:t> file config settings.py, </a:t>
            </a:r>
            <a:r>
              <a:rPr lang="en-US" sz="1700" b="0" dirty="0" err="1">
                <a:solidFill>
                  <a:schemeClr val="bg1"/>
                </a:solidFill>
                <a:latin typeface="Roboto Condensed" panose="020B0604020202020204" charset="0"/>
                <a:ea typeface="Roboto Condensed" panose="020B0604020202020204" charset="0"/>
              </a:rPr>
              <a:t>sẽ</a:t>
            </a:r>
            <a:r>
              <a:rPr lang="en-US" sz="1700" b="0" dirty="0">
                <a:solidFill>
                  <a:schemeClr val="bg1"/>
                </a:solidFill>
                <a:latin typeface="Roboto Condensed" panose="020B0604020202020204" charset="0"/>
                <a:ea typeface="Roboto Condensed" panose="020B0604020202020204" charset="0"/>
              </a:rPr>
              <a:t> </a:t>
            </a:r>
            <a:r>
              <a:rPr lang="en-US" sz="1700" b="0" dirty="0" err="1">
                <a:solidFill>
                  <a:schemeClr val="bg1"/>
                </a:solidFill>
                <a:latin typeface="Roboto Condensed" panose="020B0604020202020204" charset="0"/>
                <a:ea typeface="Roboto Condensed" panose="020B0604020202020204" charset="0"/>
              </a:rPr>
              <a:t>thấy</a:t>
            </a:r>
            <a:r>
              <a:rPr lang="en-US" sz="1700" b="0" dirty="0">
                <a:solidFill>
                  <a:schemeClr val="bg1"/>
                </a:solidFill>
                <a:latin typeface="Roboto Condensed" panose="020B0604020202020204" charset="0"/>
                <a:ea typeface="Roboto Condensed" panose="020B0604020202020204" charset="0"/>
              </a:rPr>
              <a:t> </a:t>
            </a:r>
            <a:r>
              <a:rPr lang="en-US" sz="1700" b="0" dirty="0" err="1">
                <a:solidFill>
                  <a:schemeClr val="bg1"/>
                </a:solidFill>
                <a:latin typeface="Roboto Condensed" panose="020B0604020202020204" charset="0"/>
                <a:ea typeface="Roboto Condensed" panose="020B0604020202020204" charset="0"/>
              </a:rPr>
              <a:t>tên</a:t>
            </a:r>
            <a:r>
              <a:rPr lang="en-US" sz="1700" b="0" dirty="0">
                <a:solidFill>
                  <a:schemeClr val="bg1"/>
                </a:solidFill>
                <a:latin typeface="Roboto Condensed" panose="020B0604020202020204" charset="0"/>
                <a:ea typeface="Roboto Condensed" panose="020B0604020202020204" charset="0"/>
              </a:rPr>
              <a:t> </a:t>
            </a:r>
            <a:r>
              <a:rPr lang="en-US" sz="1700" b="0" dirty="0" err="1">
                <a:solidFill>
                  <a:schemeClr val="bg1"/>
                </a:solidFill>
                <a:latin typeface="Roboto Condensed" panose="020B0604020202020204" charset="0"/>
                <a:ea typeface="Roboto Condensed" panose="020B0604020202020204" charset="0"/>
              </a:rPr>
              <a:t>các</a:t>
            </a:r>
            <a:r>
              <a:rPr lang="en-US" sz="1700" b="0" dirty="0">
                <a:solidFill>
                  <a:schemeClr val="bg1"/>
                </a:solidFill>
                <a:latin typeface="Roboto Condensed" panose="020B0604020202020204" charset="0"/>
                <a:ea typeface="Roboto Condensed" panose="020B0604020202020204" charset="0"/>
              </a:rPr>
              <a:t> </a:t>
            </a:r>
            <a:r>
              <a:rPr lang="en-US" sz="1700" b="0" dirty="0" err="1">
                <a:solidFill>
                  <a:schemeClr val="bg1"/>
                </a:solidFill>
                <a:latin typeface="Roboto Condensed" panose="020B0604020202020204" charset="0"/>
                <a:ea typeface="Roboto Condensed" panose="020B0604020202020204" charset="0"/>
              </a:rPr>
              <a:t>gói</a:t>
            </a:r>
            <a:r>
              <a:rPr lang="en-US" sz="1700" b="0" dirty="0">
                <a:solidFill>
                  <a:schemeClr val="bg1"/>
                </a:solidFill>
                <a:latin typeface="Roboto Condensed" panose="020B0604020202020204" charset="0"/>
                <a:ea typeface="Roboto Condensed" panose="020B0604020202020204" charset="0"/>
              </a:rPr>
              <a:t> apps </a:t>
            </a:r>
            <a:r>
              <a:rPr lang="en-US" sz="1700" b="0" dirty="0" err="1">
                <a:solidFill>
                  <a:schemeClr val="bg1"/>
                </a:solidFill>
                <a:latin typeface="Roboto Condensed" panose="020B0604020202020204" charset="0"/>
                <a:ea typeface="Roboto Condensed" panose="020B0604020202020204" charset="0"/>
              </a:rPr>
              <a:t>trong</a:t>
            </a:r>
            <a:r>
              <a:rPr lang="en-US" sz="1700" b="0" dirty="0">
                <a:solidFill>
                  <a:schemeClr val="bg1"/>
                </a:solidFill>
                <a:latin typeface="Roboto Condensed" panose="020B0604020202020204" charset="0"/>
                <a:ea typeface="Roboto Condensed" panose="020B0604020202020204" charset="0"/>
              </a:rPr>
              <a:t> project, </a:t>
            </a:r>
            <a:r>
              <a:rPr lang="en-US" sz="1700" b="0" dirty="0" err="1">
                <a:solidFill>
                  <a:schemeClr val="bg1"/>
                </a:solidFill>
                <a:latin typeface="Roboto Condensed" panose="020B0604020202020204" charset="0"/>
                <a:ea typeface="Roboto Condensed" panose="020B0604020202020204" charset="0"/>
              </a:rPr>
              <a:t>khi</a:t>
            </a:r>
            <a:r>
              <a:rPr lang="en-US" sz="1700" b="0" dirty="0">
                <a:solidFill>
                  <a:schemeClr val="bg1"/>
                </a:solidFill>
                <a:latin typeface="Roboto Condensed" panose="020B0604020202020204" charset="0"/>
                <a:ea typeface="Roboto Condensed" panose="020B0604020202020204" charset="0"/>
              </a:rPr>
              <a:t> </a:t>
            </a:r>
            <a:r>
              <a:rPr lang="en-US" sz="1700" b="0" dirty="0" err="1">
                <a:solidFill>
                  <a:schemeClr val="bg1"/>
                </a:solidFill>
                <a:latin typeface="Roboto Condensed" panose="020B0604020202020204" charset="0"/>
                <a:ea typeface="Roboto Condensed" panose="020B0604020202020204" charset="0"/>
              </a:rPr>
              <a:t>có</a:t>
            </a:r>
            <a:r>
              <a:rPr lang="en-US" sz="1700" b="0" dirty="0">
                <a:solidFill>
                  <a:schemeClr val="bg1"/>
                </a:solidFill>
                <a:latin typeface="Roboto Condensed" panose="020B0604020202020204" charset="0"/>
                <a:ea typeface="Roboto Condensed" panose="020B0604020202020204" charset="0"/>
              </a:rPr>
              <a:t> </a:t>
            </a:r>
            <a:r>
              <a:rPr lang="en-US" sz="1700" b="0" dirty="0" err="1">
                <a:solidFill>
                  <a:schemeClr val="bg1"/>
                </a:solidFill>
                <a:latin typeface="Roboto Condensed" panose="020B0604020202020204" charset="0"/>
                <a:ea typeface="Roboto Condensed" panose="020B0604020202020204" charset="0"/>
              </a:rPr>
              <a:t>ứng</a:t>
            </a:r>
            <a:r>
              <a:rPr lang="en-US" sz="1700" b="0" dirty="0">
                <a:solidFill>
                  <a:schemeClr val="bg1"/>
                </a:solidFill>
                <a:latin typeface="Roboto Condensed" panose="020B0604020202020204" charset="0"/>
                <a:ea typeface="Roboto Condensed" panose="020B0604020202020204" charset="0"/>
              </a:rPr>
              <a:t> </a:t>
            </a:r>
            <a:r>
              <a:rPr lang="en-US" sz="1700" b="0" dirty="0" err="1">
                <a:solidFill>
                  <a:schemeClr val="bg1"/>
                </a:solidFill>
                <a:latin typeface="Roboto Condensed" panose="020B0604020202020204" charset="0"/>
                <a:ea typeface="Roboto Condensed" panose="020B0604020202020204" charset="0"/>
              </a:rPr>
              <a:t>dụng</a:t>
            </a:r>
            <a:r>
              <a:rPr lang="en-US" sz="1700" b="0" dirty="0">
                <a:solidFill>
                  <a:schemeClr val="bg1"/>
                </a:solidFill>
                <a:latin typeface="Roboto Condensed" panose="020B0604020202020204" charset="0"/>
                <a:ea typeface="Roboto Condensed" panose="020B0604020202020204" charset="0"/>
              </a:rPr>
              <a:t> </a:t>
            </a:r>
            <a:r>
              <a:rPr lang="en-US" sz="1700" b="0" dirty="0" err="1">
                <a:solidFill>
                  <a:schemeClr val="bg1"/>
                </a:solidFill>
                <a:latin typeface="Roboto Condensed" panose="020B0604020202020204" charset="0"/>
                <a:ea typeface="Roboto Condensed" panose="020B0604020202020204" charset="0"/>
              </a:rPr>
              <a:t>muốn</a:t>
            </a:r>
            <a:r>
              <a:rPr lang="en-US" sz="1700" b="0" dirty="0">
                <a:solidFill>
                  <a:schemeClr val="bg1"/>
                </a:solidFill>
                <a:latin typeface="Roboto Condensed" panose="020B0604020202020204" charset="0"/>
                <a:ea typeface="Roboto Condensed" panose="020B0604020202020204" charset="0"/>
              </a:rPr>
              <a:t> </a:t>
            </a:r>
            <a:r>
              <a:rPr lang="en-US" sz="1700" b="0" dirty="0" err="1">
                <a:solidFill>
                  <a:schemeClr val="bg1"/>
                </a:solidFill>
                <a:latin typeface="Roboto Condensed" panose="020B0604020202020204" charset="0"/>
                <a:ea typeface="Roboto Condensed" panose="020B0604020202020204" charset="0"/>
              </a:rPr>
              <a:t>thêm</a:t>
            </a:r>
            <a:r>
              <a:rPr lang="en-US" sz="1700" b="0" dirty="0">
                <a:solidFill>
                  <a:schemeClr val="bg1"/>
                </a:solidFill>
                <a:latin typeface="Roboto Condensed" panose="020B0604020202020204" charset="0"/>
                <a:ea typeface="Roboto Condensed" panose="020B0604020202020204" charset="0"/>
              </a:rPr>
              <a:t> </a:t>
            </a:r>
            <a:r>
              <a:rPr lang="en-US" sz="1700" b="0" dirty="0" err="1">
                <a:solidFill>
                  <a:schemeClr val="bg1"/>
                </a:solidFill>
                <a:latin typeface="Roboto Condensed" panose="020B0604020202020204" charset="0"/>
                <a:ea typeface="Roboto Condensed" panose="020B0604020202020204" charset="0"/>
              </a:rPr>
              <a:t>vào</a:t>
            </a:r>
            <a:r>
              <a:rPr lang="en-US" sz="1700" b="0" dirty="0">
                <a:solidFill>
                  <a:schemeClr val="bg1"/>
                </a:solidFill>
                <a:latin typeface="Roboto Condensed" panose="020B0604020202020204" charset="0"/>
                <a:ea typeface="Roboto Condensed" panose="020B0604020202020204" charset="0"/>
              </a:rPr>
              <a:t> project, ta </a:t>
            </a:r>
            <a:r>
              <a:rPr lang="en-US" sz="1700" b="0" dirty="0" err="1">
                <a:solidFill>
                  <a:schemeClr val="bg1"/>
                </a:solidFill>
                <a:latin typeface="Roboto Condensed" panose="020B0604020202020204" charset="0"/>
                <a:ea typeface="Roboto Condensed" panose="020B0604020202020204" charset="0"/>
              </a:rPr>
              <a:t>thêm</a:t>
            </a:r>
            <a:r>
              <a:rPr lang="en-US" sz="1700" b="0" dirty="0">
                <a:solidFill>
                  <a:schemeClr val="bg1"/>
                </a:solidFill>
                <a:latin typeface="Roboto Condensed" panose="020B0604020202020204" charset="0"/>
                <a:ea typeface="Roboto Condensed" panose="020B0604020202020204" charset="0"/>
              </a:rPr>
              <a:t> </a:t>
            </a:r>
            <a:r>
              <a:rPr lang="en-US" sz="1700" b="0" dirty="0" err="1">
                <a:solidFill>
                  <a:schemeClr val="bg1"/>
                </a:solidFill>
                <a:latin typeface="Roboto Condensed" panose="020B0604020202020204" charset="0"/>
                <a:ea typeface="Roboto Condensed" panose="020B0604020202020204" charset="0"/>
              </a:rPr>
              <a:t>vào</a:t>
            </a:r>
            <a:r>
              <a:rPr lang="en-US" sz="1700" b="0" dirty="0">
                <a:solidFill>
                  <a:schemeClr val="bg1"/>
                </a:solidFill>
                <a:latin typeface="Roboto Condensed" panose="020B0604020202020204" charset="0"/>
                <a:ea typeface="Roboto Condensed" panose="020B0604020202020204" charset="0"/>
              </a:rPr>
              <a:t> </a:t>
            </a:r>
            <a:r>
              <a:rPr lang="en-US" sz="1700" b="0" dirty="0" err="1">
                <a:solidFill>
                  <a:schemeClr val="bg1"/>
                </a:solidFill>
                <a:latin typeface="Roboto Condensed" panose="020B0604020202020204" charset="0"/>
                <a:ea typeface="Roboto Condensed" panose="020B0604020202020204" charset="0"/>
              </a:rPr>
              <a:t>đây</a:t>
            </a:r>
            <a:endParaRPr lang="vi-VN" sz="1700" b="0" dirty="0">
              <a:solidFill>
                <a:schemeClr val="bg1"/>
              </a:solidFill>
              <a:latin typeface="Roboto Condensed" panose="020B0604020202020204" charset="0"/>
              <a:ea typeface="Roboto Condensed" panose="020B060402020202020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1" nodeType="clickEffect">
                                  <p:stCondLst>
                                    <p:cond delay="0"/>
                                  </p:stCondLst>
                                  <p:childTnLst>
                                    <p:set>
                                      <p:cBhvr>
                                        <p:cTn id="6" dur="1" fill="hold">
                                          <p:stCondLst>
                                            <p:cond delay="0"/>
                                          </p:stCondLst>
                                        </p:cTn>
                                        <p:tgtEl>
                                          <p:spTgt spid="377"/>
                                        </p:tgtEl>
                                        <p:attrNameLst>
                                          <p:attrName>style.visibility</p:attrName>
                                        </p:attrNameLst>
                                      </p:cBhvr>
                                      <p:to>
                                        <p:strVal val="hidden"/>
                                      </p:to>
                                    </p:set>
                                  </p:childTnLst>
                                </p:cTn>
                              </p:par>
                              <p:par>
                                <p:cTn id="7" presetID="1" presetClass="exit" presetSubtype="0" fill="hold" grpId="1" nodeType="withEffect">
                                  <p:stCondLst>
                                    <p:cond delay="0"/>
                                  </p:stCondLst>
                                  <p:childTnLst>
                                    <p:set>
                                      <p:cBhvr>
                                        <p:cTn id="8" dur="1" fill="hold">
                                          <p:stCondLst>
                                            <p:cond delay="0"/>
                                          </p:stCondLst>
                                        </p:cTn>
                                        <p:tgtEl>
                                          <p:spTgt spid="375"/>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18"/>
                                        </p:tgtEl>
                                        <p:attrNameLst>
                                          <p:attrName>style.visibility</p:attrName>
                                        </p:attrNameLst>
                                      </p:cBhvr>
                                      <p:to>
                                        <p:strVal val="hidden"/>
                                      </p:to>
                                    </p:set>
                                  </p:childTnLst>
                                </p:cTn>
                              </p:par>
                              <p:par>
                                <p:cTn id="19" presetID="1" presetClass="exit" presetSubtype="0" fill="hold" grpId="1" nodeType="withEffect">
                                  <p:stCondLst>
                                    <p:cond delay="0"/>
                                  </p:stCondLst>
                                  <p:childTnLst>
                                    <p:set>
                                      <p:cBhvr>
                                        <p:cTn id="20" dur="1" fill="hold">
                                          <p:stCondLst>
                                            <p:cond delay="0"/>
                                          </p:stCondLst>
                                        </p:cTn>
                                        <p:tgtEl>
                                          <p:spTgt spid="19"/>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5" grpId="1" animBg="1"/>
      <p:bldP spid="377" grpId="1"/>
      <p:bldP spid="18" grpId="0" animBg="1"/>
      <p:bldP spid="18" grpId="1" animBg="1"/>
      <p:bldP spid="19" grpId="0"/>
      <p:bldP spid="19" grpId="1"/>
      <p:bldP spid="24" grpId="0" animBg="1"/>
      <p:bldP spid="2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4" name="Google Shape;374;p41"/>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CẤU TRÚC DJANGO</a:t>
            </a:r>
            <a:endParaRPr dirty="0"/>
          </a:p>
        </p:txBody>
      </p:sp>
      <p:cxnSp>
        <p:nvCxnSpPr>
          <p:cNvPr id="376" name="Google Shape;376;p41"/>
          <p:cNvCxnSpPr/>
          <p:nvPr/>
        </p:nvCxnSpPr>
        <p:spPr>
          <a:xfrm rot="10800000">
            <a:off x="-21400" y="2148175"/>
            <a:ext cx="2441100" cy="0"/>
          </a:xfrm>
          <a:prstGeom prst="straightConnector1">
            <a:avLst/>
          </a:prstGeom>
          <a:noFill/>
          <a:ln w="9525" cap="flat" cmpd="sng">
            <a:solidFill>
              <a:schemeClr val="dk1"/>
            </a:solidFill>
            <a:prstDash val="solid"/>
            <a:round/>
            <a:headEnd type="none" w="med" len="med"/>
            <a:tailEnd type="none" w="med" len="med"/>
          </a:ln>
        </p:spPr>
      </p:cxnSp>
      <p:pic>
        <p:nvPicPr>
          <p:cNvPr id="5" name="Picture 4">
            <a:extLst>
              <a:ext uri="{FF2B5EF4-FFF2-40B4-BE49-F238E27FC236}">
                <a16:creationId xmlns:a16="http://schemas.microsoft.com/office/drawing/2014/main" id="{B5A424F3-BA71-4B9E-BED9-61E75CFD2A02}"/>
              </a:ext>
            </a:extLst>
          </p:cNvPr>
          <p:cNvPicPr>
            <a:picLocks noChangeAspect="1"/>
          </p:cNvPicPr>
          <p:nvPr/>
        </p:nvPicPr>
        <p:blipFill>
          <a:blip r:embed="rId3"/>
          <a:stretch>
            <a:fillRect/>
          </a:stretch>
        </p:blipFill>
        <p:spPr>
          <a:xfrm>
            <a:off x="624494" y="825950"/>
            <a:ext cx="7895004" cy="2659610"/>
          </a:xfrm>
          <a:prstGeom prst="rect">
            <a:avLst/>
          </a:prstGeom>
        </p:spPr>
      </p:pic>
      <p:pic>
        <p:nvPicPr>
          <p:cNvPr id="9" name="Picture 8">
            <a:extLst>
              <a:ext uri="{FF2B5EF4-FFF2-40B4-BE49-F238E27FC236}">
                <a16:creationId xmlns:a16="http://schemas.microsoft.com/office/drawing/2014/main" id="{CC2FEB8D-537B-4B56-97F6-D535FBC460EA}"/>
              </a:ext>
            </a:extLst>
          </p:cNvPr>
          <p:cNvPicPr>
            <a:picLocks noChangeAspect="1"/>
          </p:cNvPicPr>
          <p:nvPr/>
        </p:nvPicPr>
        <p:blipFill>
          <a:blip r:embed="rId4"/>
          <a:stretch>
            <a:fillRect/>
          </a:stretch>
        </p:blipFill>
        <p:spPr>
          <a:xfrm>
            <a:off x="624494" y="3115998"/>
            <a:ext cx="7895004" cy="1691787"/>
          </a:xfrm>
          <a:prstGeom prst="rect">
            <a:avLst/>
          </a:prstGeom>
        </p:spPr>
      </p:pic>
      <p:sp>
        <p:nvSpPr>
          <p:cNvPr id="15" name="Google Shape;374;p41">
            <a:extLst>
              <a:ext uri="{FF2B5EF4-FFF2-40B4-BE49-F238E27FC236}">
                <a16:creationId xmlns:a16="http://schemas.microsoft.com/office/drawing/2014/main" id="{BC7BD511-3931-4CEE-AC05-B933AE8F324C}"/>
              </a:ext>
            </a:extLst>
          </p:cNvPr>
          <p:cNvSpPr txBox="1">
            <a:spLocks/>
          </p:cNvSpPr>
          <p:nvPr/>
        </p:nvSpPr>
        <p:spPr>
          <a:xfrm>
            <a:off x="1964846" y="1675075"/>
            <a:ext cx="5214300" cy="946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Exo 2"/>
              <a:buNone/>
              <a:defRPr sz="2400" b="1" i="0" u="none" strike="noStrike" cap="none">
                <a:solidFill>
                  <a:schemeClr val="dk1"/>
                </a:solidFill>
                <a:latin typeface="Exo 2"/>
                <a:ea typeface="Exo 2"/>
                <a:cs typeface="Exo 2"/>
                <a:sym typeface="Exo 2"/>
              </a:defRPr>
            </a:lvl1pPr>
            <a:lvl2pPr marR="0" lvl="1"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2pPr>
            <a:lvl3pPr marR="0" lvl="2"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3pPr>
            <a:lvl4pPr marR="0" lvl="3"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4pPr>
            <a:lvl5pPr marR="0" lvl="4"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5pPr>
            <a:lvl6pPr marR="0" lvl="5"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6pPr>
            <a:lvl7pPr marR="0" lvl="6"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7pPr>
            <a:lvl8pPr marR="0" lvl="7"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8pPr>
            <a:lvl9pPr marR="0" lvl="8"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9pPr>
          </a:lstStyle>
          <a:p>
            <a:r>
              <a:rPr lang="en-US" sz="1600" b="0" dirty="0">
                <a:latin typeface="Roboto Condensed" panose="020B0604020202020204" charset="0"/>
                <a:ea typeface="Roboto Condensed" panose="020B0604020202020204" charset="0"/>
              </a:rPr>
              <a:t>CẤU TRÚC CÂY THƯ MỤC</a:t>
            </a:r>
            <a:endParaRPr lang="vi-VN" sz="1600" b="0" dirty="0">
              <a:latin typeface="Roboto Condensed" panose="020B0604020202020204" charset="0"/>
              <a:ea typeface="Roboto Condensed" panose="020B0604020202020204" charset="0"/>
            </a:endParaRPr>
          </a:p>
        </p:txBody>
      </p:sp>
    </p:spTree>
    <p:extLst>
      <p:ext uri="{BB962C8B-B14F-4D97-AF65-F5344CB8AC3E}">
        <p14:creationId xmlns:p14="http://schemas.microsoft.com/office/powerpoint/2010/main" val="2448403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4" name="Google Shape;374;p41"/>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CẤU TRÚC DJANGO</a:t>
            </a:r>
            <a:endParaRPr dirty="0"/>
          </a:p>
        </p:txBody>
      </p:sp>
      <p:pic>
        <p:nvPicPr>
          <p:cNvPr id="3" name="Picture 2">
            <a:extLst>
              <a:ext uri="{FF2B5EF4-FFF2-40B4-BE49-F238E27FC236}">
                <a16:creationId xmlns:a16="http://schemas.microsoft.com/office/drawing/2014/main" id="{D85A1B34-2A8C-4440-8F0B-2A44B2BE04E7}"/>
              </a:ext>
            </a:extLst>
          </p:cNvPr>
          <p:cNvPicPr>
            <a:picLocks noChangeAspect="1"/>
          </p:cNvPicPr>
          <p:nvPr/>
        </p:nvPicPr>
        <p:blipFill>
          <a:blip r:embed="rId3"/>
          <a:stretch>
            <a:fillRect/>
          </a:stretch>
        </p:blipFill>
        <p:spPr>
          <a:xfrm>
            <a:off x="643549" y="3215565"/>
            <a:ext cx="7856901" cy="1729890"/>
          </a:xfrm>
          <a:prstGeom prst="rect">
            <a:avLst/>
          </a:prstGeom>
        </p:spPr>
      </p:pic>
      <p:sp>
        <p:nvSpPr>
          <p:cNvPr id="8" name="Rectangle 3">
            <a:extLst>
              <a:ext uri="{FF2B5EF4-FFF2-40B4-BE49-F238E27FC236}">
                <a16:creationId xmlns:a16="http://schemas.microsoft.com/office/drawing/2014/main" id="{4DD400D1-F552-4B52-B972-A548E12A846C}"/>
              </a:ext>
            </a:extLst>
          </p:cNvPr>
          <p:cNvSpPr>
            <a:spLocks noChangeArrowheads="1"/>
          </p:cNvSpPr>
          <p:nvPr/>
        </p:nvSpPr>
        <p:spPr bwMode="auto">
          <a:xfrm>
            <a:off x="1" y="1367773"/>
            <a:ext cx="9144000" cy="1617735"/>
          </a:xfrm>
          <a:prstGeom prst="rect">
            <a:avLst/>
          </a:prstGeom>
          <a:solidFill>
            <a:srgbClr val="F9F2F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4761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700" b="0" i="0" u="none" strike="noStrike" cap="none" normalizeH="0" baseline="0" dirty="0">
              <a:ln>
                <a:noFill/>
              </a:ln>
              <a:solidFill>
                <a:schemeClr val="tx1"/>
              </a:solidFill>
              <a:effectLst/>
              <a:latin typeface="Roboto Condensed" panose="020B0604020202020204" charset="0"/>
              <a:ea typeface="Roboto Condensed" panose="020B060402020202020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700" b="0" i="0" u="none" strike="noStrike" cap="none" normalizeH="0" baseline="0" dirty="0">
                <a:ln>
                  <a:noFill/>
                </a:ln>
                <a:solidFill>
                  <a:srgbClr val="333333"/>
                </a:solidFill>
                <a:effectLst/>
                <a:latin typeface="Roboto Condensed" panose="020B0604020202020204" charset="0"/>
                <a:ea typeface="Roboto Condensed" panose="020B0604020202020204" charset="0"/>
              </a:rPr>
              <a:t>File </a:t>
            </a:r>
            <a:r>
              <a:rPr kumimoji="0" lang="en-US" altLang="en-US" sz="1700" b="0" i="0" u="none" strike="noStrike" cap="none" normalizeH="0" baseline="0" dirty="0">
                <a:ln>
                  <a:noFill/>
                </a:ln>
                <a:solidFill>
                  <a:srgbClr val="C7254E"/>
                </a:solidFill>
                <a:effectLst/>
                <a:latin typeface="Roboto Condensed" panose="020B0604020202020204" charset="0"/>
                <a:ea typeface="Roboto Condensed" panose="020B0604020202020204" charset="0"/>
              </a:rPr>
              <a:t>init.py</a:t>
            </a:r>
            <a:r>
              <a:rPr kumimoji="0" lang="en-US" altLang="en-US" sz="1700" b="0" i="0" u="none" strike="noStrike" cap="none" normalizeH="0" baseline="0" dirty="0">
                <a:ln>
                  <a:noFill/>
                </a:ln>
                <a:solidFill>
                  <a:srgbClr val="333333"/>
                </a:solidFill>
                <a:effectLst/>
                <a:latin typeface="Roboto Condensed" panose="020B0604020202020204" charset="0"/>
                <a:ea typeface="Roboto Condensed" panose="020B0604020202020204" charset="0"/>
              </a:rPr>
              <a:t>: File </a:t>
            </a:r>
            <a:r>
              <a:rPr kumimoji="0" lang="en-US" altLang="en-US" sz="1700" b="0" i="0" u="none" strike="noStrike" cap="none" normalizeH="0" baseline="0" dirty="0" err="1">
                <a:ln>
                  <a:noFill/>
                </a:ln>
                <a:solidFill>
                  <a:srgbClr val="333333"/>
                </a:solidFill>
                <a:effectLst/>
                <a:latin typeface="Roboto Condensed" panose="020B0604020202020204" charset="0"/>
                <a:ea typeface="Roboto Condensed" panose="020B0604020202020204" charset="0"/>
              </a:rPr>
              <a:t>này</a:t>
            </a:r>
            <a:r>
              <a:rPr kumimoji="0" lang="en-US" altLang="en-US" sz="1700" b="0" i="0" u="none" strike="noStrike" cap="none" normalizeH="0" baseline="0" dirty="0">
                <a:ln>
                  <a:noFill/>
                </a:ln>
                <a:solidFill>
                  <a:srgbClr val="333333"/>
                </a:solidFill>
                <a:effectLst/>
                <a:latin typeface="Roboto Condensed" panose="020B0604020202020204" charset="0"/>
                <a:ea typeface="Roboto Condensed" panose="020B0604020202020204" charset="0"/>
              </a:rPr>
              <a:t> </a:t>
            </a:r>
            <a:r>
              <a:rPr kumimoji="0" lang="en-US" altLang="en-US" sz="1700" b="0" i="0" u="none" strike="noStrike" cap="none" normalizeH="0" baseline="0" dirty="0" err="1">
                <a:ln>
                  <a:noFill/>
                </a:ln>
                <a:solidFill>
                  <a:srgbClr val="333333"/>
                </a:solidFill>
                <a:effectLst/>
                <a:latin typeface="Roboto Condensed" panose="020B0604020202020204" charset="0"/>
                <a:ea typeface="Roboto Condensed" panose="020B0604020202020204" charset="0"/>
              </a:rPr>
              <a:t>chỉ</a:t>
            </a:r>
            <a:r>
              <a:rPr kumimoji="0" lang="en-US" altLang="en-US" sz="1700" b="0" i="0" u="none" strike="noStrike" cap="none" normalizeH="0" baseline="0" dirty="0">
                <a:ln>
                  <a:noFill/>
                </a:ln>
                <a:solidFill>
                  <a:srgbClr val="333333"/>
                </a:solidFill>
                <a:effectLst/>
                <a:latin typeface="Roboto Condensed" panose="020B0604020202020204" charset="0"/>
                <a:ea typeface="Roboto Condensed" panose="020B0604020202020204" charset="0"/>
              </a:rPr>
              <a:t> </a:t>
            </a:r>
            <a:r>
              <a:rPr kumimoji="0" lang="en-US" altLang="en-US" sz="1700" b="0" i="0" u="none" strike="noStrike" cap="none" normalizeH="0" baseline="0" dirty="0" err="1">
                <a:ln>
                  <a:noFill/>
                </a:ln>
                <a:solidFill>
                  <a:srgbClr val="333333"/>
                </a:solidFill>
                <a:effectLst/>
                <a:latin typeface="Roboto Condensed" panose="020B0604020202020204" charset="0"/>
                <a:ea typeface="Roboto Condensed" panose="020B0604020202020204" charset="0"/>
              </a:rPr>
              <a:t>cho</a:t>
            </a:r>
            <a:r>
              <a:rPr kumimoji="0" lang="en-US" altLang="en-US" sz="1700" b="0" i="0" u="none" strike="noStrike" cap="none" normalizeH="0" baseline="0" dirty="0">
                <a:ln>
                  <a:noFill/>
                </a:ln>
                <a:solidFill>
                  <a:srgbClr val="333333"/>
                </a:solidFill>
                <a:effectLst/>
                <a:latin typeface="Roboto Condensed" panose="020B0604020202020204" charset="0"/>
                <a:ea typeface="Roboto Condensed" panose="020B0604020202020204" charset="0"/>
              </a:rPr>
              <a:t> python </a:t>
            </a:r>
            <a:r>
              <a:rPr kumimoji="0" lang="en-US" altLang="en-US" sz="1700" b="0" i="0" u="none" strike="noStrike" cap="none" normalizeH="0" baseline="0" dirty="0" err="1">
                <a:ln>
                  <a:noFill/>
                </a:ln>
                <a:solidFill>
                  <a:srgbClr val="333333"/>
                </a:solidFill>
                <a:effectLst/>
                <a:latin typeface="Roboto Condensed" panose="020B0604020202020204" charset="0"/>
                <a:ea typeface="Roboto Condensed" panose="020B0604020202020204" charset="0"/>
              </a:rPr>
              <a:t>biết</a:t>
            </a:r>
            <a:r>
              <a:rPr kumimoji="0" lang="en-US" altLang="en-US" sz="1700" b="0" i="0" u="none" strike="noStrike" cap="none" normalizeH="0" baseline="0" dirty="0">
                <a:ln>
                  <a:noFill/>
                </a:ln>
                <a:solidFill>
                  <a:srgbClr val="333333"/>
                </a:solidFill>
                <a:effectLst/>
                <a:latin typeface="Roboto Condensed" panose="020B0604020202020204" charset="0"/>
                <a:ea typeface="Roboto Condensed" panose="020B0604020202020204" charset="0"/>
              </a:rPr>
              <a:t> </a:t>
            </a:r>
            <a:r>
              <a:rPr kumimoji="0" lang="en-US" altLang="en-US" sz="1700" b="0" i="0" u="none" strike="noStrike" cap="none" normalizeH="0" baseline="0" dirty="0" err="1">
                <a:ln>
                  <a:noFill/>
                </a:ln>
                <a:solidFill>
                  <a:srgbClr val="333333"/>
                </a:solidFill>
                <a:effectLst/>
                <a:latin typeface="Roboto Condensed" panose="020B0604020202020204" charset="0"/>
                <a:ea typeface="Roboto Condensed" panose="020B0604020202020204" charset="0"/>
              </a:rPr>
              <a:t>những</a:t>
            </a:r>
            <a:r>
              <a:rPr kumimoji="0" lang="en-US" altLang="en-US" sz="1700" b="0" i="0" u="none" strike="noStrike" cap="none" normalizeH="0" baseline="0" dirty="0">
                <a:ln>
                  <a:noFill/>
                </a:ln>
                <a:solidFill>
                  <a:srgbClr val="333333"/>
                </a:solidFill>
                <a:effectLst/>
                <a:latin typeface="Roboto Condensed" panose="020B0604020202020204" charset="0"/>
                <a:ea typeface="Roboto Condensed" panose="020B0604020202020204" charset="0"/>
              </a:rPr>
              <a:t> file </a:t>
            </a:r>
            <a:r>
              <a:rPr kumimoji="0" lang="en-US" altLang="en-US" sz="1700" b="0" i="0" u="none" strike="noStrike" cap="none" normalizeH="0" baseline="0" dirty="0" err="1">
                <a:ln>
                  <a:noFill/>
                </a:ln>
                <a:solidFill>
                  <a:srgbClr val="333333"/>
                </a:solidFill>
                <a:effectLst/>
                <a:latin typeface="Roboto Condensed" panose="020B0604020202020204" charset="0"/>
                <a:ea typeface="Roboto Condensed" panose="020B0604020202020204" charset="0"/>
              </a:rPr>
              <a:t>trong</a:t>
            </a:r>
            <a:r>
              <a:rPr kumimoji="0" lang="en-US" altLang="en-US" sz="1700" b="0" i="0" u="none" strike="noStrike" cap="none" normalizeH="0" baseline="0" dirty="0">
                <a:ln>
                  <a:noFill/>
                </a:ln>
                <a:solidFill>
                  <a:srgbClr val="333333"/>
                </a:solidFill>
                <a:effectLst/>
                <a:latin typeface="Roboto Condensed" panose="020B0604020202020204" charset="0"/>
                <a:ea typeface="Roboto Condensed" panose="020B0604020202020204" charset="0"/>
              </a:rPr>
              <a:t> </a:t>
            </a:r>
            <a:r>
              <a:rPr kumimoji="0" lang="en-US" altLang="en-US" sz="1700" b="0" i="0" u="none" strike="noStrike" cap="none" normalizeH="0" baseline="0" dirty="0" err="1">
                <a:ln>
                  <a:noFill/>
                </a:ln>
                <a:solidFill>
                  <a:srgbClr val="333333"/>
                </a:solidFill>
                <a:effectLst/>
                <a:latin typeface="Roboto Condensed" panose="020B0604020202020204" charset="0"/>
                <a:ea typeface="Roboto Condensed" panose="020B0604020202020204" charset="0"/>
              </a:rPr>
              <a:t>thư</a:t>
            </a:r>
            <a:r>
              <a:rPr kumimoji="0" lang="en-US" altLang="en-US" sz="1700" b="0" i="0" u="none" strike="noStrike" cap="none" normalizeH="0" baseline="0" dirty="0">
                <a:ln>
                  <a:noFill/>
                </a:ln>
                <a:solidFill>
                  <a:srgbClr val="333333"/>
                </a:solidFill>
                <a:effectLst/>
                <a:latin typeface="Roboto Condensed" panose="020B0604020202020204" charset="0"/>
                <a:ea typeface="Roboto Condensed" panose="020B0604020202020204" charset="0"/>
              </a:rPr>
              <a:t> </a:t>
            </a:r>
            <a:r>
              <a:rPr kumimoji="0" lang="en-US" altLang="en-US" sz="1700" b="0" i="0" u="none" strike="noStrike" cap="none" normalizeH="0" baseline="0" dirty="0" err="1">
                <a:ln>
                  <a:noFill/>
                </a:ln>
                <a:solidFill>
                  <a:srgbClr val="333333"/>
                </a:solidFill>
                <a:effectLst/>
                <a:latin typeface="Roboto Condensed" panose="020B0604020202020204" charset="0"/>
                <a:ea typeface="Roboto Condensed" panose="020B0604020202020204" charset="0"/>
              </a:rPr>
              <a:t>mục</a:t>
            </a:r>
            <a:r>
              <a:rPr kumimoji="0" lang="en-US" altLang="en-US" sz="1700" b="0" i="0" u="none" strike="noStrike" cap="none" normalizeH="0" baseline="0" dirty="0">
                <a:ln>
                  <a:noFill/>
                </a:ln>
                <a:solidFill>
                  <a:srgbClr val="333333"/>
                </a:solidFill>
                <a:effectLst/>
                <a:latin typeface="Roboto Condensed" panose="020B0604020202020204" charset="0"/>
                <a:ea typeface="Roboto Condensed" panose="020B0604020202020204" charset="0"/>
              </a:rPr>
              <a:t> </a:t>
            </a:r>
            <a:r>
              <a:rPr kumimoji="0" lang="en-US" altLang="en-US" sz="1700" b="0" i="0" u="none" strike="noStrike" cap="none" normalizeH="0" baseline="0" dirty="0" err="1">
                <a:ln>
                  <a:noFill/>
                </a:ln>
                <a:solidFill>
                  <a:srgbClr val="333333"/>
                </a:solidFill>
                <a:effectLst/>
                <a:latin typeface="Roboto Condensed" panose="020B0604020202020204" charset="0"/>
                <a:ea typeface="Roboto Condensed" panose="020B0604020202020204" charset="0"/>
              </a:rPr>
              <a:t>ấy</a:t>
            </a:r>
            <a:r>
              <a:rPr kumimoji="0" lang="en-US" altLang="en-US" sz="1700" b="0" i="0" u="none" strike="noStrike" cap="none" normalizeH="0" baseline="0" dirty="0">
                <a:ln>
                  <a:noFill/>
                </a:ln>
                <a:solidFill>
                  <a:srgbClr val="333333"/>
                </a:solidFill>
                <a:effectLst/>
                <a:latin typeface="Roboto Condensed" panose="020B0604020202020204" charset="0"/>
                <a:ea typeface="Roboto Condensed" panose="020B0604020202020204" charset="0"/>
              </a:rPr>
              <a:t> </a:t>
            </a:r>
            <a:r>
              <a:rPr kumimoji="0" lang="en-US" altLang="en-US" sz="1700" b="0" i="0" u="none" strike="noStrike" cap="none" normalizeH="0" baseline="0" dirty="0" err="1">
                <a:ln>
                  <a:noFill/>
                </a:ln>
                <a:solidFill>
                  <a:srgbClr val="333333"/>
                </a:solidFill>
                <a:effectLst/>
                <a:latin typeface="Roboto Condensed" panose="020B0604020202020204" charset="0"/>
                <a:ea typeface="Roboto Condensed" panose="020B0604020202020204" charset="0"/>
              </a:rPr>
              <a:t>là</a:t>
            </a:r>
            <a:r>
              <a:rPr kumimoji="0" lang="en-US" altLang="en-US" sz="1700" b="0" i="0" u="none" strike="noStrike" cap="none" normalizeH="0" baseline="0" dirty="0">
                <a:ln>
                  <a:noFill/>
                </a:ln>
                <a:solidFill>
                  <a:srgbClr val="333333"/>
                </a:solidFill>
                <a:effectLst/>
                <a:latin typeface="Roboto Condensed" panose="020B0604020202020204" charset="0"/>
                <a:ea typeface="Roboto Condensed" panose="020B0604020202020204" charset="0"/>
              </a:rPr>
              <a:t> </a:t>
            </a:r>
            <a:r>
              <a:rPr kumimoji="0" lang="en-US" altLang="en-US" sz="1700" b="0" i="0" u="none" strike="noStrike" cap="none" normalizeH="0" baseline="0" dirty="0" err="1">
                <a:ln>
                  <a:noFill/>
                </a:ln>
                <a:solidFill>
                  <a:srgbClr val="333333"/>
                </a:solidFill>
                <a:effectLst/>
                <a:latin typeface="Roboto Condensed" panose="020B0604020202020204" charset="0"/>
                <a:ea typeface="Roboto Condensed" panose="020B0604020202020204" charset="0"/>
              </a:rPr>
              <a:t>một</a:t>
            </a:r>
            <a:r>
              <a:rPr kumimoji="0" lang="en-US" altLang="en-US" sz="1700" b="0" i="0" u="none" strike="noStrike" cap="none" normalizeH="0" baseline="0" dirty="0">
                <a:ln>
                  <a:noFill/>
                </a:ln>
                <a:solidFill>
                  <a:srgbClr val="333333"/>
                </a:solidFill>
                <a:effectLst/>
                <a:latin typeface="Roboto Condensed" panose="020B0604020202020204" charset="0"/>
                <a:ea typeface="Roboto Condensed" panose="020B0604020202020204" charset="0"/>
              </a:rPr>
              <a:t> </a:t>
            </a:r>
            <a:r>
              <a:rPr kumimoji="0" lang="en-US" altLang="en-US" sz="1700" b="0" i="0" u="none" strike="noStrike" cap="none" normalizeH="0" baseline="0" dirty="0" err="1">
                <a:ln>
                  <a:noFill/>
                </a:ln>
                <a:solidFill>
                  <a:srgbClr val="333333"/>
                </a:solidFill>
                <a:effectLst/>
                <a:latin typeface="Roboto Condensed" panose="020B0604020202020204" charset="0"/>
                <a:ea typeface="Roboto Condensed" panose="020B0604020202020204" charset="0"/>
              </a:rPr>
              <a:t>gói</a:t>
            </a:r>
            <a:r>
              <a:rPr kumimoji="0" lang="en-US" altLang="en-US" sz="1700" b="0" i="0" u="none" strike="noStrike" cap="none" normalizeH="0" baseline="0" dirty="0">
                <a:ln>
                  <a:noFill/>
                </a:ln>
                <a:solidFill>
                  <a:srgbClr val="333333"/>
                </a:solidFill>
                <a:effectLst/>
                <a:latin typeface="Roboto Condensed" panose="020B0604020202020204" charset="0"/>
                <a:ea typeface="Roboto Condensed" panose="020B060402020202020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700" b="0" i="0" u="none" strike="noStrike" cap="none" normalizeH="0" baseline="0" dirty="0">
                <a:ln>
                  <a:noFill/>
                </a:ln>
                <a:solidFill>
                  <a:srgbClr val="333333"/>
                </a:solidFill>
                <a:effectLst/>
                <a:latin typeface="Roboto Condensed" panose="020B0604020202020204" charset="0"/>
                <a:ea typeface="Roboto Condensed" panose="020B0604020202020204" charset="0"/>
              </a:rPr>
              <a:t>File </a:t>
            </a:r>
            <a:r>
              <a:rPr kumimoji="0" lang="en-US" altLang="en-US" sz="1700" b="0" i="0" u="none" strike="noStrike" cap="none" normalizeH="0" baseline="0" dirty="0">
                <a:ln>
                  <a:noFill/>
                </a:ln>
                <a:solidFill>
                  <a:srgbClr val="C7254E"/>
                </a:solidFill>
                <a:effectLst/>
                <a:latin typeface="Roboto Condensed" panose="020B0604020202020204" charset="0"/>
                <a:ea typeface="Roboto Condensed" panose="020B0604020202020204" charset="0"/>
              </a:rPr>
              <a:t>settings.py</a:t>
            </a:r>
            <a:r>
              <a:rPr kumimoji="0" lang="en-US" altLang="en-US" sz="1700" b="0" i="0" u="none" strike="noStrike" cap="none" normalizeH="0" baseline="0" dirty="0">
                <a:ln>
                  <a:noFill/>
                </a:ln>
                <a:solidFill>
                  <a:srgbClr val="333333"/>
                </a:solidFill>
                <a:effectLst/>
                <a:latin typeface="Roboto Condensed" panose="020B0604020202020204" charset="0"/>
                <a:ea typeface="Roboto Condensed" panose="020B0604020202020204" charset="0"/>
              </a:rPr>
              <a:t>: </a:t>
            </a:r>
            <a:r>
              <a:rPr kumimoji="0" lang="en-US" altLang="en-US" sz="1700" b="0" i="0" u="none" strike="noStrike" cap="none" normalizeH="0" baseline="0" dirty="0" err="1">
                <a:ln>
                  <a:noFill/>
                </a:ln>
                <a:solidFill>
                  <a:srgbClr val="333333"/>
                </a:solidFill>
                <a:effectLst/>
                <a:latin typeface="Roboto Condensed" panose="020B0604020202020204" charset="0"/>
                <a:ea typeface="Roboto Condensed" panose="020B0604020202020204" charset="0"/>
              </a:rPr>
              <a:t>chứa</a:t>
            </a:r>
            <a:r>
              <a:rPr kumimoji="0" lang="en-US" altLang="en-US" sz="1700" b="0" i="0" u="none" strike="noStrike" cap="none" normalizeH="0" baseline="0" dirty="0">
                <a:ln>
                  <a:noFill/>
                </a:ln>
                <a:solidFill>
                  <a:srgbClr val="333333"/>
                </a:solidFill>
                <a:effectLst/>
                <a:latin typeface="Roboto Condensed" panose="020B0604020202020204" charset="0"/>
                <a:ea typeface="Roboto Condensed" panose="020B0604020202020204" charset="0"/>
              </a:rPr>
              <a:t> </a:t>
            </a:r>
            <a:r>
              <a:rPr kumimoji="0" lang="en-US" altLang="en-US" sz="1700" b="0" i="0" u="none" strike="noStrike" cap="none" normalizeH="0" baseline="0" dirty="0" err="1">
                <a:ln>
                  <a:noFill/>
                </a:ln>
                <a:solidFill>
                  <a:srgbClr val="333333"/>
                </a:solidFill>
                <a:effectLst/>
                <a:latin typeface="Roboto Condensed" panose="020B0604020202020204" charset="0"/>
                <a:ea typeface="Roboto Condensed" panose="020B0604020202020204" charset="0"/>
              </a:rPr>
              <a:t>các</a:t>
            </a:r>
            <a:r>
              <a:rPr kumimoji="0" lang="en-US" altLang="en-US" sz="1700" b="0" i="0" u="none" strike="noStrike" cap="none" normalizeH="0" baseline="0" dirty="0">
                <a:ln>
                  <a:noFill/>
                </a:ln>
                <a:solidFill>
                  <a:srgbClr val="333333"/>
                </a:solidFill>
                <a:effectLst/>
                <a:latin typeface="Roboto Condensed" panose="020B0604020202020204" charset="0"/>
                <a:ea typeface="Roboto Condensed" panose="020B0604020202020204" charset="0"/>
              </a:rPr>
              <a:t> </a:t>
            </a:r>
            <a:r>
              <a:rPr kumimoji="0" lang="en-US" altLang="en-US" sz="1700" b="0" i="0" u="none" strike="noStrike" cap="none" normalizeH="0" baseline="0" dirty="0" err="1">
                <a:ln>
                  <a:noFill/>
                </a:ln>
                <a:solidFill>
                  <a:srgbClr val="333333"/>
                </a:solidFill>
                <a:effectLst/>
                <a:latin typeface="Roboto Condensed" panose="020B0604020202020204" charset="0"/>
                <a:ea typeface="Roboto Condensed" panose="020B0604020202020204" charset="0"/>
              </a:rPr>
              <a:t>cài</a:t>
            </a:r>
            <a:r>
              <a:rPr kumimoji="0" lang="en-US" altLang="en-US" sz="1700" b="0" i="0" u="none" strike="noStrike" cap="none" normalizeH="0" baseline="0" dirty="0">
                <a:ln>
                  <a:noFill/>
                </a:ln>
                <a:solidFill>
                  <a:srgbClr val="333333"/>
                </a:solidFill>
                <a:effectLst/>
                <a:latin typeface="Roboto Condensed" panose="020B0604020202020204" charset="0"/>
                <a:ea typeface="Roboto Condensed" panose="020B0604020202020204" charset="0"/>
              </a:rPr>
              <a:t> </a:t>
            </a:r>
            <a:r>
              <a:rPr kumimoji="0" lang="en-US" altLang="en-US" sz="1700" b="0" i="0" u="none" strike="noStrike" cap="none" normalizeH="0" baseline="0" dirty="0" err="1">
                <a:ln>
                  <a:noFill/>
                </a:ln>
                <a:solidFill>
                  <a:srgbClr val="333333"/>
                </a:solidFill>
                <a:effectLst/>
                <a:latin typeface="Roboto Condensed" panose="020B0604020202020204" charset="0"/>
                <a:ea typeface="Roboto Condensed" panose="020B0604020202020204" charset="0"/>
              </a:rPr>
              <a:t>đặt</a:t>
            </a:r>
            <a:r>
              <a:rPr kumimoji="0" lang="en-US" altLang="en-US" sz="1700" b="0" i="0" u="none" strike="noStrike" cap="none" normalizeH="0" baseline="0" dirty="0">
                <a:ln>
                  <a:noFill/>
                </a:ln>
                <a:solidFill>
                  <a:srgbClr val="333333"/>
                </a:solidFill>
                <a:effectLst/>
                <a:latin typeface="Roboto Condensed" panose="020B0604020202020204" charset="0"/>
                <a:ea typeface="Roboto Condensed" panose="020B0604020202020204" charset="0"/>
              </a:rPr>
              <a:t> </a:t>
            </a:r>
            <a:r>
              <a:rPr kumimoji="0" lang="en-US" altLang="en-US" sz="1700" b="0" i="0" u="none" strike="noStrike" cap="none" normalizeH="0" baseline="0" dirty="0" err="1">
                <a:ln>
                  <a:noFill/>
                </a:ln>
                <a:solidFill>
                  <a:srgbClr val="333333"/>
                </a:solidFill>
                <a:effectLst/>
                <a:latin typeface="Roboto Condensed" panose="020B0604020202020204" charset="0"/>
                <a:ea typeface="Roboto Condensed" panose="020B0604020202020204" charset="0"/>
              </a:rPr>
              <a:t>cho</a:t>
            </a:r>
            <a:r>
              <a:rPr kumimoji="0" lang="en-US" altLang="en-US" sz="1700" b="0" i="0" u="none" strike="noStrike" cap="none" normalizeH="0" baseline="0" dirty="0">
                <a:ln>
                  <a:noFill/>
                </a:ln>
                <a:solidFill>
                  <a:srgbClr val="333333"/>
                </a:solidFill>
                <a:effectLst/>
                <a:latin typeface="Roboto Condensed" panose="020B0604020202020204" charset="0"/>
                <a:ea typeface="Roboto Condensed" panose="020B0604020202020204" charset="0"/>
              </a:rPr>
              <a:t> project. </a:t>
            </a:r>
            <a:r>
              <a:rPr kumimoji="0" lang="en-US" altLang="en-US" sz="1700" b="0" i="0" u="none" strike="noStrike" cap="none" normalizeH="0" baseline="0" dirty="0" err="1">
                <a:ln>
                  <a:noFill/>
                </a:ln>
                <a:solidFill>
                  <a:srgbClr val="333333"/>
                </a:solidFill>
                <a:effectLst/>
                <a:latin typeface="Roboto Condensed" panose="020B0604020202020204" charset="0"/>
                <a:ea typeface="Roboto Condensed" panose="020B0604020202020204" charset="0"/>
              </a:rPr>
              <a:t>Mỗi</a:t>
            </a:r>
            <a:r>
              <a:rPr kumimoji="0" lang="en-US" altLang="en-US" sz="1700" b="0" i="0" u="none" strike="noStrike" cap="none" normalizeH="0" baseline="0" dirty="0">
                <a:ln>
                  <a:noFill/>
                </a:ln>
                <a:solidFill>
                  <a:srgbClr val="333333"/>
                </a:solidFill>
                <a:effectLst/>
                <a:latin typeface="Roboto Condensed" panose="020B0604020202020204" charset="0"/>
                <a:ea typeface="Roboto Condensed" panose="020B0604020202020204" charset="0"/>
              </a:rPr>
              <a:t> project Django </a:t>
            </a:r>
            <a:r>
              <a:rPr kumimoji="0" lang="en-US" altLang="en-US" sz="1700" b="0" i="0" u="none" strike="noStrike" cap="none" normalizeH="0" baseline="0" dirty="0" err="1">
                <a:ln>
                  <a:noFill/>
                </a:ln>
                <a:solidFill>
                  <a:srgbClr val="333333"/>
                </a:solidFill>
                <a:effectLst/>
                <a:latin typeface="Roboto Condensed" panose="020B0604020202020204" charset="0"/>
                <a:ea typeface="Roboto Condensed" panose="020B0604020202020204" charset="0"/>
              </a:rPr>
              <a:t>phải</a:t>
            </a:r>
            <a:r>
              <a:rPr kumimoji="0" lang="en-US" altLang="en-US" sz="1700" b="0" i="0" u="none" strike="noStrike" cap="none" normalizeH="0" baseline="0" dirty="0">
                <a:ln>
                  <a:noFill/>
                </a:ln>
                <a:solidFill>
                  <a:srgbClr val="333333"/>
                </a:solidFill>
                <a:effectLst/>
                <a:latin typeface="Roboto Condensed" panose="020B0604020202020204" charset="0"/>
                <a:ea typeface="Roboto Condensed" panose="020B0604020202020204" charset="0"/>
              </a:rPr>
              <a:t> </a:t>
            </a:r>
            <a:r>
              <a:rPr kumimoji="0" lang="en-US" altLang="en-US" sz="1700" b="0" i="0" u="none" strike="noStrike" cap="none" normalizeH="0" baseline="0" dirty="0" err="1">
                <a:ln>
                  <a:noFill/>
                </a:ln>
                <a:solidFill>
                  <a:srgbClr val="333333"/>
                </a:solidFill>
                <a:effectLst/>
                <a:latin typeface="Roboto Condensed" panose="020B0604020202020204" charset="0"/>
                <a:ea typeface="Roboto Condensed" panose="020B0604020202020204" charset="0"/>
              </a:rPr>
              <a:t>có</a:t>
            </a:r>
            <a:r>
              <a:rPr kumimoji="0" lang="en-US" altLang="en-US" sz="1700" b="0" i="0" u="none" strike="noStrike" cap="none" normalizeH="0" baseline="0" dirty="0">
                <a:ln>
                  <a:noFill/>
                </a:ln>
                <a:solidFill>
                  <a:srgbClr val="333333"/>
                </a:solidFill>
                <a:effectLst/>
                <a:latin typeface="Roboto Condensed" panose="020B0604020202020204" charset="0"/>
                <a:ea typeface="Roboto Condensed" panose="020B0604020202020204" charset="0"/>
              </a:rPr>
              <a:t> </a:t>
            </a:r>
            <a:r>
              <a:rPr kumimoji="0" lang="en-US" altLang="en-US" sz="1700" b="0" i="0" u="none" strike="noStrike" cap="none" normalizeH="0" baseline="0" dirty="0" err="1">
                <a:ln>
                  <a:noFill/>
                </a:ln>
                <a:solidFill>
                  <a:srgbClr val="333333"/>
                </a:solidFill>
                <a:effectLst/>
                <a:latin typeface="Roboto Condensed" panose="020B0604020202020204" charset="0"/>
                <a:ea typeface="Roboto Condensed" panose="020B0604020202020204" charset="0"/>
              </a:rPr>
              <a:t>một</a:t>
            </a:r>
            <a:r>
              <a:rPr kumimoji="0" lang="en-US" altLang="en-US" sz="1700" b="0" i="0" u="none" strike="noStrike" cap="none" normalizeH="0" baseline="0" dirty="0">
                <a:ln>
                  <a:noFill/>
                </a:ln>
                <a:solidFill>
                  <a:srgbClr val="333333"/>
                </a:solidFill>
                <a:effectLst/>
                <a:latin typeface="Roboto Condensed" panose="020B0604020202020204" charset="0"/>
                <a:ea typeface="Roboto Condensed" panose="020B0604020202020204" charset="0"/>
              </a:rPr>
              <a:t> file </a:t>
            </a:r>
            <a:r>
              <a:rPr kumimoji="0" lang="en-US" altLang="en-US" sz="1700" b="0" i="0" u="none" strike="noStrike" cap="none" normalizeH="0" baseline="0" dirty="0" err="1">
                <a:ln>
                  <a:noFill/>
                </a:ln>
                <a:solidFill>
                  <a:srgbClr val="333333"/>
                </a:solidFill>
                <a:effectLst/>
                <a:latin typeface="Roboto Condensed" panose="020B0604020202020204" charset="0"/>
                <a:ea typeface="Roboto Condensed" panose="020B0604020202020204" charset="0"/>
              </a:rPr>
              <a:t>như</a:t>
            </a:r>
            <a:r>
              <a:rPr kumimoji="0" lang="en-US" altLang="en-US" sz="1700" b="0" i="0" u="none" strike="noStrike" cap="none" normalizeH="0" baseline="0" dirty="0">
                <a:ln>
                  <a:noFill/>
                </a:ln>
                <a:solidFill>
                  <a:srgbClr val="333333"/>
                </a:solidFill>
                <a:effectLst/>
                <a:latin typeface="Roboto Condensed" panose="020B0604020202020204" charset="0"/>
                <a:ea typeface="Roboto Condensed" panose="020B0604020202020204" charset="0"/>
              </a:rPr>
              <a:t> </a:t>
            </a:r>
            <a:r>
              <a:rPr kumimoji="0" lang="en-US" altLang="en-US" sz="1700" b="0" i="0" u="none" strike="noStrike" cap="none" normalizeH="0" baseline="0" dirty="0" err="1">
                <a:ln>
                  <a:noFill/>
                </a:ln>
                <a:solidFill>
                  <a:srgbClr val="333333"/>
                </a:solidFill>
                <a:effectLst/>
                <a:latin typeface="Roboto Condensed" panose="020B0604020202020204" charset="0"/>
                <a:ea typeface="Roboto Condensed" panose="020B0604020202020204" charset="0"/>
              </a:rPr>
              <a:t>vậy</a:t>
            </a:r>
            <a:r>
              <a:rPr kumimoji="0" lang="en-US" altLang="en-US" sz="1700" b="0" i="0" u="none" strike="noStrike" cap="none" normalizeH="0" baseline="0" dirty="0">
                <a:ln>
                  <a:noFill/>
                </a:ln>
                <a:solidFill>
                  <a:srgbClr val="333333"/>
                </a:solidFill>
                <a:effectLst/>
                <a:latin typeface="Roboto Condensed" panose="020B0604020202020204" charset="0"/>
                <a:ea typeface="Roboto Condensed" panose="020B060402020202020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700" b="0" i="0" u="none" strike="noStrike" cap="none" normalizeH="0" baseline="0" dirty="0">
                <a:ln>
                  <a:noFill/>
                </a:ln>
                <a:solidFill>
                  <a:srgbClr val="333333"/>
                </a:solidFill>
                <a:effectLst/>
                <a:latin typeface="Roboto Condensed" panose="020B0604020202020204" charset="0"/>
                <a:ea typeface="Roboto Condensed" panose="020B0604020202020204" charset="0"/>
              </a:rPr>
              <a:t>File </a:t>
            </a:r>
            <a:r>
              <a:rPr kumimoji="0" lang="en-US" altLang="en-US" sz="1700" b="0" i="0" u="none" strike="noStrike" cap="none" normalizeH="0" baseline="0" dirty="0">
                <a:ln>
                  <a:noFill/>
                </a:ln>
                <a:solidFill>
                  <a:srgbClr val="C7254E"/>
                </a:solidFill>
                <a:effectLst/>
                <a:latin typeface="Roboto Condensed" panose="020B0604020202020204" charset="0"/>
                <a:ea typeface="Roboto Condensed" panose="020B0604020202020204" charset="0"/>
              </a:rPr>
              <a:t>urls.py</a:t>
            </a:r>
            <a:r>
              <a:rPr kumimoji="0" lang="en-US" altLang="en-US" sz="1700" b="0" i="0" u="none" strike="noStrike" cap="none" normalizeH="0" baseline="0" dirty="0">
                <a:ln>
                  <a:noFill/>
                </a:ln>
                <a:solidFill>
                  <a:srgbClr val="333333"/>
                </a:solidFill>
                <a:effectLst/>
                <a:latin typeface="Roboto Condensed" panose="020B0604020202020204" charset="0"/>
                <a:ea typeface="Roboto Condensed" panose="020B0604020202020204" charset="0"/>
              </a:rPr>
              <a:t>: </a:t>
            </a:r>
            <a:r>
              <a:rPr kumimoji="0" lang="en-US" altLang="en-US" sz="1700" b="0" i="0" u="none" strike="noStrike" cap="none" normalizeH="0" baseline="0" dirty="0" err="1">
                <a:ln>
                  <a:noFill/>
                </a:ln>
                <a:solidFill>
                  <a:srgbClr val="333333"/>
                </a:solidFill>
                <a:effectLst/>
                <a:latin typeface="Roboto Condensed" panose="020B0604020202020204" charset="0"/>
                <a:ea typeface="Roboto Condensed" panose="020B0604020202020204" charset="0"/>
              </a:rPr>
              <a:t>như</a:t>
            </a:r>
            <a:r>
              <a:rPr kumimoji="0" lang="en-US" altLang="en-US" sz="1700" b="0" i="0" u="none" strike="noStrike" cap="none" normalizeH="0" baseline="0" dirty="0">
                <a:ln>
                  <a:noFill/>
                </a:ln>
                <a:solidFill>
                  <a:srgbClr val="333333"/>
                </a:solidFill>
                <a:effectLst/>
                <a:latin typeface="Roboto Condensed" panose="020B0604020202020204" charset="0"/>
                <a:ea typeface="Roboto Condensed" panose="020B0604020202020204" charset="0"/>
              </a:rPr>
              <a:t> </a:t>
            </a:r>
            <a:r>
              <a:rPr kumimoji="0" lang="en-US" altLang="en-US" sz="1700" b="0" i="0" u="none" strike="noStrike" cap="none" normalizeH="0" baseline="0" dirty="0" err="1">
                <a:ln>
                  <a:noFill/>
                </a:ln>
                <a:solidFill>
                  <a:srgbClr val="333333"/>
                </a:solidFill>
                <a:effectLst/>
                <a:latin typeface="Roboto Condensed" panose="020B0604020202020204" charset="0"/>
                <a:ea typeface="Roboto Condensed" panose="020B0604020202020204" charset="0"/>
              </a:rPr>
              <a:t>tên</a:t>
            </a:r>
            <a:r>
              <a:rPr kumimoji="0" lang="en-US" altLang="en-US" sz="1700" b="0" i="0" u="none" strike="noStrike" cap="none" normalizeH="0" baseline="0" dirty="0">
                <a:ln>
                  <a:noFill/>
                </a:ln>
                <a:solidFill>
                  <a:srgbClr val="333333"/>
                </a:solidFill>
                <a:effectLst/>
                <a:latin typeface="Roboto Condensed" panose="020B0604020202020204" charset="0"/>
                <a:ea typeface="Roboto Condensed" panose="020B0604020202020204" charset="0"/>
              </a:rPr>
              <a:t> </a:t>
            </a:r>
            <a:r>
              <a:rPr kumimoji="0" lang="en-US" altLang="en-US" sz="1700" b="0" i="0" u="none" strike="noStrike" cap="none" normalizeH="0" baseline="0" dirty="0" err="1">
                <a:ln>
                  <a:noFill/>
                </a:ln>
                <a:solidFill>
                  <a:srgbClr val="333333"/>
                </a:solidFill>
                <a:effectLst/>
                <a:latin typeface="Roboto Condensed" panose="020B0604020202020204" charset="0"/>
                <a:ea typeface="Roboto Condensed" panose="020B0604020202020204" charset="0"/>
              </a:rPr>
              <a:t>gọi</a:t>
            </a:r>
            <a:r>
              <a:rPr kumimoji="0" lang="en-US" altLang="en-US" sz="1700" b="0" i="0" u="none" strike="noStrike" cap="none" normalizeH="0" baseline="0" dirty="0">
                <a:ln>
                  <a:noFill/>
                </a:ln>
                <a:solidFill>
                  <a:srgbClr val="333333"/>
                </a:solidFill>
                <a:effectLst/>
                <a:latin typeface="Roboto Condensed" panose="020B0604020202020204" charset="0"/>
                <a:ea typeface="Roboto Condensed" panose="020B0604020202020204" charset="0"/>
              </a:rPr>
              <a:t> </a:t>
            </a:r>
            <a:r>
              <a:rPr kumimoji="0" lang="en-US" altLang="en-US" sz="1700" b="0" i="0" u="none" strike="noStrike" cap="none" normalizeH="0" baseline="0" dirty="0" err="1">
                <a:ln>
                  <a:noFill/>
                </a:ln>
                <a:solidFill>
                  <a:srgbClr val="333333"/>
                </a:solidFill>
                <a:effectLst/>
                <a:latin typeface="Roboto Condensed" panose="020B0604020202020204" charset="0"/>
                <a:ea typeface="Roboto Condensed" panose="020B0604020202020204" charset="0"/>
              </a:rPr>
              <a:t>của</a:t>
            </a:r>
            <a:r>
              <a:rPr kumimoji="0" lang="en-US" altLang="en-US" sz="1700" b="0" i="0" u="none" strike="noStrike" cap="none" normalizeH="0" baseline="0" dirty="0">
                <a:ln>
                  <a:noFill/>
                </a:ln>
                <a:solidFill>
                  <a:srgbClr val="333333"/>
                </a:solidFill>
                <a:effectLst/>
                <a:latin typeface="Roboto Condensed" panose="020B0604020202020204" charset="0"/>
                <a:ea typeface="Roboto Condensed" panose="020B0604020202020204" charset="0"/>
              </a:rPr>
              <a:t> </a:t>
            </a:r>
            <a:r>
              <a:rPr kumimoji="0" lang="en-US" altLang="en-US" sz="1700" b="0" i="0" u="none" strike="noStrike" cap="none" normalizeH="0" baseline="0" dirty="0" err="1">
                <a:ln>
                  <a:noFill/>
                </a:ln>
                <a:solidFill>
                  <a:srgbClr val="333333"/>
                </a:solidFill>
                <a:effectLst/>
                <a:latin typeface="Roboto Condensed" panose="020B0604020202020204" charset="0"/>
                <a:ea typeface="Roboto Condensed" panose="020B0604020202020204" charset="0"/>
              </a:rPr>
              <a:t>nó</a:t>
            </a:r>
            <a:r>
              <a:rPr kumimoji="0" lang="en-US" altLang="en-US" sz="1700" b="0" i="0" u="none" strike="noStrike" cap="none" normalizeH="0" baseline="0" dirty="0">
                <a:ln>
                  <a:noFill/>
                </a:ln>
                <a:solidFill>
                  <a:srgbClr val="333333"/>
                </a:solidFill>
                <a:effectLst/>
                <a:latin typeface="Roboto Condensed" panose="020B0604020202020204" charset="0"/>
                <a:ea typeface="Roboto Condensed" panose="020B0604020202020204" charset="0"/>
              </a:rPr>
              <a:t>, </a:t>
            </a:r>
            <a:r>
              <a:rPr kumimoji="0" lang="en-US" altLang="en-US" sz="1700" b="0" i="0" u="none" strike="noStrike" cap="none" normalizeH="0" baseline="0" dirty="0" err="1">
                <a:ln>
                  <a:noFill/>
                </a:ln>
                <a:solidFill>
                  <a:srgbClr val="333333"/>
                </a:solidFill>
                <a:effectLst/>
                <a:latin typeface="Roboto Condensed" panose="020B0604020202020204" charset="0"/>
                <a:ea typeface="Roboto Condensed" panose="020B0604020202020204" charset="0"/>
              </a:rPr>
              <a:t>chứa</a:t>
            </a:r>
            <a:r>
              <a:rPr kumimoji="0" lang="en-US" altLang="en-US" sz="1700" b="0" i="0" u="none" strike="noStrike" cap="none" normalizeH="0" baseline="0" dirty="0">
                <a:ln>
                  <a:noFill/>
                </a:ln>
                <a:solidFill>
                  <a:srgbClr val="333333"/>
                </a:solidFill>
                <a:effectLst/>
                <a:latin typeface="Roboto Condensed" panose="020B0604020202020204" charset="0"/>
                <a:ea typeface="Roboto Condensed" panose="020B0604020202020204" charset="0"/>
              </a:rPr>
              <a:t> </a:t>
            </a:r>
            <a:r>
              <a:rPr kumimoji="0" lang="en-US" altLang="en-US" sz="1700" b="0" i="0" u="none" strike="noStrike" cap="none" normalizeH="0" baseline="0" dirty="0" err="1">
                <a:ln>
                  <a:noFill/>
                </a:ln>
                <a:solidFill>
                  <a:srgbClr val="333333"/>
                </a:solidFill>
                <a:effectLst/>
                <a:latin typeface="Roboto Condensed" panose="020B0604020202020204" charset="0"/>
                <a:ea typeface="Roboto Condensed" panose="020B0604020202020204" charset="0"/>
              </a:rPr>
              <a:t>các</a:t>
            </a:r>
            <a:r>
              <a:rPr kumimoji="0" lang="en-US" altLang="en-US" sz="1700" b="0" i="0" u="none" strike="noStrike" cap="none" normalizeH="0" baseline="0" dirty="0">
                <a:ln>
                  <a:noFill/>
                </a:ln>
                <a:solidFill>
                  <a:srgbClr val="333333"/>
                </a:solidFill>
                <a:effectLst/>
                <a:latin typeface="Roboto Condensed" panose="020B0604020202020204" charset="0"/>
                <a:ea typeface="Roboto Condensed" panose="020B0604020202020204" charset="0"/>
              </a:rPr>
              <a:t> config </a:t>
            </a:r>
            <a:r>
              <a:rPr kumimoji="0" lang="en-US" altLang="en-US" sz="1700" b="0" i="0" u="none" strike="noStrike" cap="none" normalizeH="0" baseline="0" dirty="0" err="1">
                <a:ln>
                  <a:noFill/>
                </a:ln>
                <a:solidFill>
                  <a:srgbClr val="333333"/>
                </a:solidFill>
                <a:effectLst/>
                <a:latin typeface="Roboto Condensed" panose="020B0604020202020204" charset="0"/>
                <a:ea typeface="Roboto Condensed" panose="020B0604020202020204" charset="0"/>
              </a:rPr>
              <a:t>về</a:t>
            </a:r>
            <a:r>
              <a:rPr kumimoji="0" lang="en-US" altLang="en-US" sz="1700" b="0" i="0" u="none" strike="noStrike" cap="none" normalizeH="0" baseline="0" dirty="0">
                <a:ln>
                  <a:noFill/>
                </a:ln>
                <a:solidFill>
                  <a:srgbClr val="333333"/>
                </a:solidFill>
                <a:effectLst/>
                <a:latin typeface="Roboto Condensed" panose="020B0604020202020204" charset="0"/>
                <a:ea typeface="Roboto Condensed" panose="020B0604020202020204" charset="0"/>
              </a:rPr>
              <a:t> </a:t>
            </a:r>
            <a:r>
              <a:rPr kumimoji="0" lang="en-US" altLang="en-US" sz="1700" b="0" i="0" u="none" strike="noStrike" cap="none" normalizeH="0" baseline="0" dirty="0" err="1">
                <a:ln>
                  <a:noFill/>
                </a:ln>
                <a:solidFill>
                  <a:srgbClr val="333333"/>
                </a:solidFill>
                <a:effectLst/>
                <a:latin typeface="Roboto Condensed" panose="020B0604020202020204" charset="0"/>
                <a:ea typeface="Roboto Condensed" panose="020B0604020202020204" charset="0"/>
              </a:rPr>
              <a:t>đường</a:t>
            </a:r>
            <a:r>
              <a:rPr kumimoji="0" lang="en-US" altLang="en-US" sz="1700" b="0" i="0" u="none" strike="noStrike" cap="none" normalizeH="0" baseline="0" dirty="0">
                <a:ln>
                  <a:noFill/>
                </a:ln>
                <a:solidFill>
                  <a:srgbClr val="333333"/>
                </a:solidFill>
                <a:effectLst/>
                <a:latin typeface="Roboto Condensed" panose="020B0604020202020204" charset="0"/>
                <a:ea typeface="Roboto Condensed" panose="020B0604020202020204" charset="0"/>
              </a:rPr>
              <a:t> </a:t>
            </a:r>
            <a:r>
              <a:rPr kumimoji="0" lang="en-US" altLang="en-US" sz="1700" b="0" i="0" u="none" strike="noStrike" cap="none" normalizeH="0" baseline="0" dirty="0" err="1">
                <a:ln>
                  <a:noFill/>
                </a:ln>
                <a:solidFill>
                  <a:srgbClr val="333333"/>
                </a:solidFill>
                <a:effectLst/>
                <a:latin typeface="Roboto Condensed" panose="020B0604020202020204" charset="0"/>
                <a:ea typeface="Roboto Condensed" panose="020B0604020202020204" charset="0"/>
              </a:rPr>
              <a:t>dẫn</a:t>
            </a:r>
            <a:r>
              <a:rPr kumimoji="0" lang="en-US" altLang="en-US" sz="1700" b="0" i="0" u="none" strike="noStrike" cap="none" normalizeH="0" baseline="0" dirty="0">
                <a:ln>
                  <a:noFill/>
                </a:ln>
                <a:solidFill>
                  <a:srgbClr val="333333"/>
                </a:solidFill>
                <a:effectLst/>
                <a:latin typeface="Roboto Condensed" panose="020B0604020202020204" charset="0"/>
                <a:ea typeface="Roboto Condensed" panose="020B060402020202020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700" b="0" i="0" u="none" strike="noStrike" cap="none" normalizeH="0" baseline="0" dirty="0">
                <a:ln>
                  <a:noFill/>
                </a:ln>
                <a:solidFill>
                  <a:srgbClr val="333333"/>
                </a:solidFill>
                <a:effectLst/>
                <a:latin typeface="Roboto Condensed" panose="020B0604020202020204" charset="0"/>
                <a:ea typeface="Roboto Condensed" panose="020B0604020202020204" charset="0"/>
              </a:rPr>
              <a:t>File </a:t>
            </a:r>
            <a:r>
              <a:rPr kumimoji="0" lang="en-US" altLang="en-US" sz="1700" b="0" i="0" u="none" strike="noStrike" cap="none" normalizeH="0" baseline="0" dirty="0">
                <a:ln>
                  <a:noFill/>
                </a:ln>
                <a:solidFill>
                  <a:srgbClr val="C7254E"/>
                </a:solidFill>
                <a:effectLst/>
                <a:latin typeface="Roboto Condensed" panose="020B0604020202020204" charset="0"/>
                <a:ea typeface="Roboto Condensed" panose="020B0604020202020204" charset="0"/>
              </a:rPr>
              <a:t>wsgi.py</a:t>
            </a:r>
            <a:r>
              <a:rPr kumimoji="0" lang="en-US" altLang="en-US" sz="1700" b="0" i="0" u="none" strike="noStrike" cap="none" normalizeH="0" baseline="0" dirty="0">
                <a:ln>
                  <a:noFill/>
                </a:ln>
                <a:solidFill>
                  <a:srgbClr val="333333"/>
                </a:solidFill>
                <a:effectLst/>
                <a:latin typeface="Roboto Condensed" panose="020B0604020202020204" charset="0"/>
                <a:ea typeface="Roboto Condensed" panose="020B0604020202020204" charset="0"/>
              </a:rPr>
              <a:t>: </a:t>
            </a:r>
            <a:r>
              <a:rPr kumimoji="0" lang="en-US" altLang="en-US" sz="1700" b="0" i="0" u="none" strike="noStrike" cap="none" normalizeH="0" baseline="0" dirty="0" err="1">
                <a:ln>
                  <a:noFill/>
                </a:ln>
                <a:solidFill>
                  <a:srgbClr val="333333"/>
                </a:solidFill>
                <a:effectLst/>
                <a:latin typeface="Roboto Condensed" panose="020B0604020202020204" charset="0"/>
                <a:ea typeface="Roboto Condensed" panose="020B0604020202020204" charset="0"/>
              </a:rPr>
              <a:t>cho</a:t>
            </a:r>
            <a:r>
              <a:rPr kumimoji="0" lang="en-US" altLang="en-US" sz="1700" b="0" i="0" u="none" strike="noStrike" cap="none" normalizeH="0" baseline="0" dirty="0">
                <a:ln>
                  <a:noFill/>
                </a:ln>
                <a:solidFill>
                  <a:srgbClr val="333333"/>
                </a:solidFill>
                <a:effectLst/>
                <a:latin typeface="Roboto Condensed" panose="020B0604020202020204" charset="0"/>
                <a:ea typeface="Roboto Condensed" panose="020B0604020202020204" charset="0"/>
              </a:rPr>
              <a:t> </a:t>
            </a:r>
            <a:r>
              <a:rPr kumimoji="0" lang="en-US" altLang="en-US" sz="1700" b="0" i="0" u="none" strike="noStrike" cap="none" normalizeH="0" baseline="0" dirty="0" err="1">
                <a:ln>
                  <a:noFill/>
                </a:ln>
                <a:solidFill>
                  <a:srgbClr val="333333"/>
                </a:solidFill>
                <a:effectLst/>
                <a:latin typeface="Roboto Condensed" panose="020B0604020202020204" charset="0"/>
                <a:ea typeface="Roboto Condensed" panose="020B0604020202020204" charset="0"/>
              </a:rPr>
              <a:t>phép</a:t>
            </a:r>
            <a:r>
              <a:rPr kumimoji="0" lang="en-US" altLang="en-US" sz="1700" b="0" i="0" u="none" strike="noStrike" cap="none" normalizeH="0" baseline="0" dirty="0">
                <a:ln>
                  <a:noFill/>
                </a:ln>
                <a:solidFill>
                  <a:srgbClr val="333333"/>
                </a:solidFill>
                <a:effectLst/>
                <a:latin typeface="Roboto Condensed" panose="020B0604020202020204" charset="0"/>
                <a:ea typeface="Roboto Condensed" panose="020B0604020202020204" charset="0"/>
              </a:rPr>
              <a:t> </a:t>
            </a:r>
            <a:r>
              <a:rPr kumimoji="0" lang="en-US" altLang="en-US" sz="1700" b="0" i="0" u="none" strike="noStrike" cap="none" normalizeH="0" baseline="0" dirty="0" err="1">
                <a:ln>
                  <a:noFill/>
                </a:ln>
                <a:solidFill>
                  <a:srgbClr val="333333"/>
                </a:solidFill>
                <a:effectLst/>
                <a:latin typeface="Roboto Condensed" panose="020B0604020202020204" charset="0"/>
                <a:ea typeface="Roboto Condensed" panose="020B0604020202020204" charset="0"/>
              </a:rPr>
              <a:t>máy</a:t>
            </a:r>
            <a:r>
              <a:rPr kumimoji="0" lang="en-US" altLang="en-US" sz="1700" b="0" i="0" u="none" strike="noStrike" cap="none" normalizeH="0" baseline="0" dirty="0">
                <a:ln>
                  <a:noFill/>
                </a:ln>
                <a:solidFill>
                  <a:srgbClr val="333333"/>
                </a:solidFill>
                <a:effectLst/>
                <a:latin typeface="Roboto Condensed" panose="020B0604020202020204" charset="0"/>
                <a:ea typeface="Roboto Condensed" panose="020B0604020202020204" charset="0"/>
              </a:rPr>
              <a:t> server </a:t>
            </a:r>
            <a:r>
              <a:rPr kumimoji="0" lang="en-US" altLang="en-US" sz="1700" b="0" i="0" u="none" strike="noStrike" cap="none" normalizeH="0" baseline="0" dirty="0" err="1">
                <a:ln>
                  <a:noFill/>
                </a:ln>
                <a:solidFill>
                  <a:srgbClr val="333333"/>
                </a:solidFill>
                <a:effectLst/>
                <a:latin typeface="Roboto Condensed" panose="020B0604020202020204" charset="0"/>
                <a:ea typeface="Roboto Condensed" panose="020B0604020202020204" charset="0"/>
              </a:rPr>
              <a:t>tương</a:t>
            </a:r>
            <a:r>
              <a:rPr kumimoji="0" lang="en-US" altLang="en-US" sz="1700" b="0" i="0" u="none" strike="noStrike" cap="none" normalizeH="0" baseline="0" dirty="0">
                <a:ln>
                  <a:noFill/>
                </a:ln>
                <a:solidFill>
                  <a:srgbClr val="333333"/>
                </a:solidFill>
                <a:effectLst/>
                <a:latin typeface="Roboto Condensed" panose="020B0604020202020204" charset="0"/>
                <a:ea typeface="Roboto Condensed" panose="020B0604020202020204" charset="0"/>
              </a:rPr>
              <a:t> </a:t>
            </a:r>
            <a:r>
              <a:rPr kumimoji="0" lang="en-US" altLang="en-US" sz="1700" b="0" i="0" u="none" strike="noStrike" cap="none" normalizeH="0" baseline="0" dirty="0" err="1">
                <a:ln>
                  <a:noFill/>
                </a:ln>
                <a:solidFill>
                  <a:srgbClr val="333333"/>
                </a:solidFill>
                <a:effectLst/>
                <a:latin typeface="Roboto Condensed" panose="020B0604020202020204" charset="0"/>
                <a:ea typeface="Roboto Condensed" panose="020B0604020202020204" charset="0"/>
              </a:rPr>
              <a:t>thích</a:t>
            </a:r>
            <a:r>
              <a:rPr kumimoji="0" lang="en-US" altLang="en-US" sz="1700" b="0" i="0" u="none" strike="noStrike" cap="none" normalizeH="0" baseline="0" dirty="0">
                <a:ln>
                  <a:noFill/>
                </a:ln>
                <a:solidFill>
                  <a:srgbClr val="333333"/>
                </a:solidFill>
                <a:effectLst/>
                <a:latin typeface="Roboto Condensed" panose="020B0604020202020204" charset="0"/>
                <a:ea typeface="Roboto Condensed" panose="020B0604020202020204" charset="0"/>
              </a:rPr>
              <a:t> </a:t>
            </a:r>
            <a:r>
              <a:rPr kumimoji="0" lang="en-US" altLang="en-US" sz="1700" b="0" i="0" u="none" strike="noStrike" cap="none" normalizeH="0" baseline="0" dirty="0" err="1">
                <a:ln>
                  <a:noFill/>
                </a:ln>
                <a:solidFill>
                  <a:srgbClr val="333333"/>
                </a:solidFill>
                <a:effectLst/>
                <a:latin typeface="Roboto Condensed" panose="020B0604020202020204" charset="0"/>
                <a:ea typeface="Roboto Condensed" panose="020B0604020202020204" charset="0"/>
              </a:rPr>
              <a:t>với</a:t>
            </a:r>
            <a:r>
              <a:rPr kumimoji="0" lang="en-US" altLang="en-US" sz="1700" b="0" i="0" u="none" strike="noStrike" cap="none" normalizeH="0" baseline="0" dirty="0">
                <a:ln>
                  <a:noFill/>
                </a:ln>
                <a:solidFill>
                  <a:srgbClr val="333333"/>
                </a:solidFill>
                <a:effectLst/>
                <a:latin typeface="Roboto Condensed" panose="020B0604020202020204" charset="0"/>
                <a:ea typeface="Roboto Condensed" panose="020B0604020202020204" charset="0"/>
              </a:rPr>
              <a:t> WSGI.</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700" b="0" i="0" u="none" strike="noStrike" cap="none" normalizeH="0" baseline="0" dirty="0">
              <a:ln>
                <a:noFill/>
              </a:ln>
              <a:solidFill>
                <a:schemeClr val="tx1"/>
              </a:solidFill>
              <a:effectLst/>
              <a:latin typeface="Roboto Condensed" panose="020B0604020202020204" charset="0"/>
              <a:ea typeface="Roboto Condensed" panose="020B0604020202020204" charset="0"/>
            </a:endParaRPr>
          </a:p>
        </p:txBody>
      </p:sp>
    </p:spTree>
    <p:extLst>
      <p:ext uri="{BB962C8B-B14F-4D97-AF65-F5344CB8AC3E}">
        <p14:creationId xmlns:p14="http://schemas.microsoft.com/office/powerpoint/2010/main" val="31828537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Google Shape;312;p39"/>
          <p:cNvSpPr txBox="1">
            <a:spLocks noGrp="1"/>
          </p:cNvSpPr>
          <p:nvPr>
            <p:ph type="ctrTitle"/>
          </p:nvPr>
        </p:nvSpPr>
        <p:spPr>
          <a:xfrm flipH="1">
            <a:off x="2754543" y="1347038"/>
            <a:ext cx="5195700" cy="1921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ĐỊNH NGHĨA URLS</a:t>
            </a:r>
            <a:endParaRPr dirty="0"/>
          </a:p>
        </p:txBody>
      </p:sp>
      <p:sp>
        <p:nvSpPr>
          <p:cNvPr id="313" name="Google Shape;313;p39"/>
          <p:cNvSpPr txBox="1">
            <a:spLocks noGrp="1"/>
          </p:cNvSpPr>
          <p:nvPr>
            <p:ph type="title" idx="2"/>
          </p:nvPr>
        </p:nvSpPr>
        <p:spPr>
          <a:xfrm flipH="1">
            <a:off x="4970943" y="1035213"/>
            <a:ext cx="2979300" cy="754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03</a:t>
            </a:r>
            <a:endParaRPr/>
          </a:p>
        </p:txBody>
      </p:sp>
      <p:cxnSp>
        <p:nvCxnSpPr>
          <p:cNvPr id="314" name="Google Shape;314;p39"/>
          <p:cNvCxnSpPr/>
          <p:nvPr/>
        </p:nvCxnSpPr>
        <p:spPr>
          <a:xfrm>
            <a:off x="7626825" y="2744700"/>
            <a:ext cx="15606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6" name="Google Shape;386;p42"/>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URLS</a:t>
            </a:r>
            <a:endParaRPr dirty="0"/>
          </a:p>
        </p:txBody>
      </p:sp>
      <p:cxnSp>
        <p:nvCxnSpPr>
          <p:cNvPr id="388" name="Google Shape;388;p42"/>
          <p:cNvCxnSpPr/>
          <p:nvPr/>
        </p:nvCxnSpPr>
        <p:spPr>
          <a:xfrm rot="10800000">
            <a:off x="-6750" y="2740825"/>
            <a:ext cx="2062800" cy="0"/>
          </a:xfrm>
          <a:prstGeom prst="straightConnector1">
            <a:avLst/>
          </a:prstGeom>
          <a:noFill/>
          <a:ln w="9525" cap="flat" cmpd="sng">
            <a:solidFill>
              <a:schemeClr val="dk1"/>
            </a:solidFill>
            <a:prstDash val="solid"/>
            <a:round/>
            <a:headEnd type="none" w="med" len="med"/>
            <a:tailEnd type="none" w="med" len="med"/>
          </a:ln>
        </p:spPr>
      </p:cxnSp>
      <p:cxnSp>
        <p:nvCxnSpPr>
          <p:cNvPr id="389" name="Google Shape;389;p42"/>
          <p:cNvCxnSpPr/>
          <p:nvPr/>
        </p:nvCxnSpPr>
        <p:spPr>
          <a:xfrm rot="10800000">
            <a:off x="-6750" y="3439275"/>
            <a:ext cx="2062800" cy="0"/>
          </a:xfrm>
          <a:prstGeom prst="straightConnector1">
            <a:avLst/>
          </a:prstGeom>
          <a:noFill/>
          <a:ln w="9525" cap="flat" cmpd="sng">
            <a:solidFill>
              <a:schemeClr val="dk1"/>
            </a:solidFill>
            <a:prstDash val="solid"/>
            <a:round/>
            <a:headEnd type="none" w="med" len="med"/>
            <a:tailEnd type="none" w="med" len="med"/>
          </a:ln>
        </p:spPr>
      </p:cxnSp>
      <p:pic>
        <p:nvPicPr>
          <p:cNvPr id="8194" name="Picture 2" descr="uc?id=1GTiErpb01zECvjVYwluJYlpbBXwDh4DR&amp;export=download">
            <a:extLst>
              <a:ext uri="{FF2B5EF4-FFF2-40B4-BE49-F238E27FC236}">
                <a16:creationId xmlns:a16="http://schemas.microsoft.com/office/drawing/2014/main" id="{3215AAE4-3C08-4007-91F6-6574C9B30B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8123" y="1168297"/>
            <a:ext cx="4567237" cy="3622353"/>
          </a:xfrm>
          <a:prstGeom prst="rect">
            <a:avLst/>
          </a:prstGeom>
          <a:noFill/>
          <a:extLst>
            <a:ext uri="{909E8E84-426E-40DD-AFC4-6F175D3DCCD1}">
              <a14:hiddenFill xmlns:a14="http://schemas.microsoft.com/office/drawing/2010/main">
                <a:solidFill>
                  <a:srgbClr val="FFFFFF"/>
                </a:solidFill>
              </a14:hiddenFill>
            </a:ext>
          </a:extLst>
        </p:spPr>
      </p:pic>
      <p:sp>
        <p:nvSpPr>
          <p:cNvPr id="2" name="Google Shape;218;p34">
            <a:extLst>
              <a:ext uri="{FF2B5EF4-FFF2-40B4-BE49-F238E27FC236}">
                <a16:creationId xmlns:a16="http://schemas.microsoft.com/office/drawing/2014/main" id="{6C606C38-2A5F-4C08-8C2A-1130DB20C71F}"/>
              </a:ext>
            </a:extLst>
          </p:cNvPr>
          <p:cNvSpPr txBox="1">
            <a:spLocks/>
          </p:cNvSpPr>
          <p:nvPr/>
        </p:nvSpPr>
        <p:spPr>
          <a:xfrm>
            <a:off x="4914900" y="1047638"/>
            <a:ext cx="4010978" cy="1716045"/>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500" dirty="0" err="1">
                <a:solidFill>
                  <a:srgbClr val="333333"/>
                </a:solidFill>
                <a:latin typeface="Roboto Condensed" panose="020B0604020202020204" charset="0"/>
                <a:ea typeface="Roboto Condensed" panose="020B0604020202020204" charset="0"/>
              </a:rPr>
              <a:t>Ví</a:t>
            </a:r>
            <a:r>
              <a:rPr lang="en-US" sz="1500" dirty="0">
                <a:solidFill>
                  <a:srgbClr val="333333"/>
                </a:solidFill>
                <a:latin typeface="Roboto Condensed" panose="020B0604020202020204" charset="0"/>
                <a:ea typeface="Roboto Condensed" panose="020B0604020202020204" charset="0"/>
              </a:rPr>
              <a:t> </a:t>
            </a:r>
            <a:r>
              <a:rPr lang="en-US" sz="1500" dirty="0" err="1">
                <a:solidFill>
                  <a:srgbClr val="333333"/>
                </a:solidFill>
                <a:latin typeface="Roboto Condensed" panose="020B0604020202020204" charset="0"/>
                <a:ea typeface="Roboto Condensed" panose="020B0604020202020204" charset="0"/>
              </a:rPr>
              <a:t>dụ</a:t>
            </a:r>
            <a:r>
              <a:rPr lang="en-US" sz="1500" dirty="0">
                <a:solidFill>
                  <a:srgbClr val="333333"/>
                </a:solidFill>
                <a:latin typeface="Roboto Condensed" panose="020B0604020202020204" charset="0"/>
                <a:ea typeface="Roboto Condensed" panose="020B0604020202020204" charset="0"/>
              </a:rPr>
              <a:t>: </a:t>
            </a:r>
            <a:r>
              <a:rPr lang="en-US" sz="1500" dirty="0" err="1">
                <a:solidFill>
                  <a:srgbClr val="333333"/>
                </a:solidFill>
                <a:latin typeface="Roboto Condensed" panose="020B0604020202020204" charset="0"/>
                <a:ea typeface="Roboto Condensed" panose="020B0604020202020204" charset="0"/>
              </a:rPr>
              <a:t>Bạn</a:t>
            </a:r>
            <a:r>
              <a:rPr lang="en-US" sz="1500" dirty="0">
                <a:solidFill>
                  <a:srgbClr val="333333"/>
                </a:solidFill>
                <a:latin typeface="Roboto Condensed" panose="020B0604020202020204" charset="0"/>
                <a:ea typeface="Roboto Condensed" panose="020B0604020202020204" charset="0"/>
              </a:rPr>
              <a:t> </a:t>
            </a:r>
            <a:r>
              <a:rPr lang="en-US" sz="1500" dirty="0" err="1">
                <a:solidFill>
                  <a:srgbClr val="333333"/>
                </a:solidFill>
                <a:latin typeface="Roboto Condensed" panose="020B0604020202020204" charset="0"/>
                <a:ea typeface="Roboto Condensed" panose="020B0604020202020204" charset="0"/>
              </a:rPr>
              <a:t>có</a:t>
            </a:r>
            <a:r>
              <a:rPr lang="en-US" sz="1500" dirty="0">
                <a:solidFill>
                  <a:srgbClr val="333333"/>
                </a:solidFill>
                <a:latin typeface="Roboto Condensed" panose="020B0604020202020204" charset="0"/>
                <a:ea typeface="Roboto Condensed" panose="020B0604020202020204" charset="0"/>
              </a:rPr>
              <a:t> </a:t>
            </a:r>
            <a:r>
              <a:rPr lang="en-US" sz="1500" dirty="0" err="1">
                <a:solidFill>
                  <a:srgbClr val="333333"/>
                </a:solidFill>
                <a:latin typeface="Roboto Condensed" panose="020B0604020202020204" charset="0"/>
                <a:ea typeface="Roboto Condensed" panose="020B0604020202020204" charset="0"/>
              </a:rPr>
              <a:t>một</a:t>
            </a:r>
            <a:r>
              <a:rPr lang="en-US" sz="1500" dirty="0">
                <a:solidFill>
                  <a:srgbClr val="333333"/>
                </a:solidFill>
                <a:latin typeface="Roboto Condensed" panose="020B0604020202020204" charset="0"/>
                <a:ea typeface="Roboto Condensed" panose="020B0604020202020204" charset="0"/>
              </a:rPr>
              <a:t> </a:t>
            </a:r>
            <a:r>
              <a:rPr lang="en-US" sz="1500" dirty="0" err="1">
                <a:solidFill>
                  <a:srgbClr val="333333"/>
                </a:solidFill>
                <a:latin typeface="Roboto Condensed" panose="020B0604020202020204" charset="0"/>
                <a:ea typeface="Roboto Condensed" panose="020B0604020202020204" charset="0"/>
              </a:rPr>
              <a:t>trang</a:t>
            </a:r>
            <a:r>
              <a:rPr lang="en-US" sz="1500" dirty="0">
                <a:solidFill>
                  <a:srgbClr val="333333"/>
                </a:solidFill>
                <a:latin typeface="Roboto Condensed" panose="020B0604020202020204" charset="0"/>
                <a:ea typeface="Roboto Condensed" panose="020B0604020202020204" charset="0"/>
              </a:rPr>
              <a:t> web </a:t>
            </a:r>
            <a:r>
              <a:rPr lang="en-US" sz="1500" dirty="0" err="1">
                <a:solidFill>
                  <a:srgbClr val="333333"/>
                </a:solidFill>
                <a:latin typeface="Roboto Condensed" panose="020B0604020202020204" charset="0"/>
                <a:ea typeface="Roboto Condensed" panose="020B0604020202020204" charset="0"/>
              </a:rPr>
              <a:t>là</a:t>
            </a:r>
            <a:r>
              <a:rPr lang="en-US" sz="1500" dirty="0">
                <a:solidFill>
                  <a:srgbClr val="333333"/>
                </a:solidFill>
                <a:latin typeface="Roboto Condensed" panose="020B0604020202020204" charset="0"/>
                <a:ea typeface="Roboto Condensed" panose="020B0604020202020204" charset="0"/>
              </a:rPr>
              <a:t> </a:t>
            </a:r>
            <a:r>
              <a:rPr lang="en-US" sz="1500" dirty="0">
                <a:solidFill>
                  <a:srgbClr val="333333"/>
                </a:solidFill>
                <a:latin typeface="Roboto Condensed" panose="020B0604020202020204" charset="0"/>
                <a:ea typeface="Roboto Condensed" panose="020B0604020202020204" charset="0"/>
                <a:hlinkClick r:id="rId4"/>
              </a:rPr>
              <a:t>http://www.django.com</a:t>
            </a:r>
            <a:r>
              <a:rPr lang="en-US" sz="1500" dirty="0">
                <a:solidFill>
                  <a:srgbClr val="333333"/>
                </a:solidFill>
                <a:latin typeface="Roboto Condensed" panose="020B0604020202020204" charset="0"/>
                <a:ea typeface="Roboto Condensed" panose="020B0604020202020204" charset="0"/>
              </a:rPr>
              <a:t> </a:t>
            </a:r>
            <a:r>
              <a:rPr lang="en-US" sz="1500" dirty="0" err="1">
                <a:solidFill>
                  <a:srgbClr val="333333"/>
                </a:solidFill>
                <a:latin typeface="Roboto Condensed" panose="020B0604020202020204" charset="0"/>
                <a:ea typeface="Roboto Condensed" panose="020B0604020202020204" charset="0"/>
              </a:rPr>
              <a:t>và</a:t>
            </a:r>
            <a:r>
              <a:rPr lang="en-US" sz="1500" dirty="0">
                <a:solidFill>
                  <a:srgbClr val="333333"/>
                </a:solidFill>
                <a:latin typeface="Roboto Condensed" panose="020B0604020202020204" charset="0"/>
                <a:ea typeface="Roboto Condensed" panose="020B0604020202020204" charset="0"/>
              </a:rPr>
              <a:t> </a:t>
            </a:r>
            <a:r>
              <a:rPr lang="en-US" sz="1500" dirty="0" err="1">
                <a:solidFill>
                  <a:srgbClr val="333333"/>
                </a:solidFill>
                <a:latin typeface="Roboto Condensed" panose="020B0604020202020204" charset="0"/>
                <a:ea typeface="Roboto Condensed" panose="020B0604020202020204" charset="0"/>
              </a:rPr>
              <a:t>bạn</a:t>
            </a:r>
            <a:r>
              <a:rPr lang="en-US" sz="1500" dirty="0">
                <a:solidFill>
                  <a:srgbClr val="333333"/>
                </a:solidFill>
                <a:latin typeface="Roboto Condensed" panose="020B0604020202020204" charset="0"/>
                <a:ea typeface="Roboto Condensed" panose="020B0604020202020204" charset="0"/>
              </a:rPr>
              <a:t> </a:t>
            </a:r>
            <a:r>
              <a:rPr lang="en-US" sz="1500" dirty="0" err="1">
                <a:solidFill>
                  <a:srgbClr val="333333"/>
                </a:solidFill>
                <a:latin typeface="Roboto Condensed" panose="020B0604020202020204" charset="0"/>
                <a:ea typeface="Roboto Condensed" panose="020B0604020202020204" charset="0"/>
              </a:rPr>
              <a:t>muốn</a:t>
            </a:r>
            <a:r>
              <a:rPr lang="en-US" sz="1500" dirty="0">
                <a:solidFill>
                  <a:srgbClr val="333333"/>
                </a:solidFill>
                <a:latin typeface="Roboto Condensed" panose="020B0604020202020204" charset="0"/>
                <a:ea typeface="Roboto Condensed" panose="020B0604020202020204" charset="0"/>
              </a:rPr>
              <a:t> </a:t>
            </a:r>
            <a:r>
              <a:rPr lang="en-US" sz="1500" dirty="0" err="1">
                <a:solidFill>
                  <a:srgbClr val="333333"/>
                </a:solidFill>
                <a:latin typeface="Roboto Condensed" panose="020B0604020202020204" charset="0"/>
                <a:ea typeface="Roboto Condensed" panose="020B0604020202020204" charset="0"/>
              </a:rPr>
              <a:t>xử</a:t>
            </a:r>
            <a:r>
              <a:rPr lang="en-US" sz="1500" dirty="0">
                <a:solidFill>
                  <a:srgbClr val="333333"/>
                </a:solidFill>
                <a:latin typeface="Roboto Condensed" panose="020B0604020202020204" charset="0"/>
                <a:ea typeface="Roboto Condensed" panose="020B0604020202020204" charset="0"/>
              </a:rPr>
              <a:t> </a:t>
            </a:r>
            <a:r>
              <a:rPr lang="en-US" sz="1500" dirty="0" err="1">
                <a:solidFill>
                  <a:srgbClr val="333333"/>
                </a:solidFill>
                <a:latin typeface="Roboto Condensed" panose="020B0604020202020204" charset="0"/>
                <a:ea typeface="Roboto Condensed" panose="020B0604020202020204" charset="0"/>
              </a:rPr>
              <a:t>lý</a:t>
            </a:r>
            <a:r>
              <a:rPr lang="en-US" sz="1500" dirty="0">
                <a:solidFill>
                  <a:srgbClr val="333333"/>
                </a:solidFill>
                <a:latin typeface="Roboto Condensed" panose="020B0604020202020204" charset="0"/>
                <a:ea typeface="Roboto Condensed" panose="020B0604020202020204" charset="0"/>
              </a:rPr>
              <a:t> </a:t>
            </a:r>
            <a:r>
              <a:rPr lang="en-US" sz="1500" dirty="0" err="1">
                <a:solidFill>
                  <a:srgbClr val="333333"/>
                </a:solidFill>
                <a:latin typeface="Roboto Condensed" panose="020B0604020202020204" charset="0"/>
                <a:ea typeface="Roboto Condensed" panose="020B0604020202020204" charset="0"/>
              </a:rPr>
              <a:t>gì</a:t>
            </a:r>
            <a:r>
              <a:rPr lang="en-US" sz="1500" dirty="0">
                <a:solidFill>
                  <a:srgbClr val="333333"/>
                </a:solidFill>
                <a:latin typeface="Roboto Condensed" panose="020B0604020202020204" charset="0"/>
                <a:ea typeface="Roboto Condensed" panose="020B0604020202020204" charset="0"/>
              </a:rPr>
              <a:t> </a:t>
            </a:r>
            <a:r>
              <a:rPr lang="en-US" sz="1500" dirty="0" err="1">
                <a:solidFill>
                  <a:srgbClr val="333333"/>
                </a:solidFill>
                <a:latin typeface="Roboto Condensed" panose="020B0604020202020204" charset="0"/>
                <a:ea typeface="Roboto Condensed" panose="020B0604020202020204" charset="0"/>
              </a:rPr>
              <a:t>đó</a:t>
            </a:r>
            <a:r>
              <a:rPr lang="en-US" sz="1500" dirty="0">
                <a:solidFill>
                  <a:srgbClr val="333333"/>
                </a:solidFill>
                <a:latin typeface="Roboto Condensed" panose="020B0604020202020204" charset="0"/>
                <a:ea typeface="Roboto Condensed" panose="020B0604020202020204" charset="0"/>
              </a:rPr>
              <a:t> </a:t>
            </a:r>
            <a:r>
              <a:rPr lang="en-US" sz="1500" dirty="0" err="1">
                <a:solidFill>
                  <a:srgbClr val="333333"/>
                </a:solidFill>
                <a:latin typeface="Roboto Condensed" panose="020B0604020202020204" charset="0"/>
                <a:ea typeface="Roboto Condensed" panose="020B0604020202020204" charset="0"/>
              </a:rPr>
              <a:t>khi</a:t>
            </a:r>
            <a:r>
              <a:rPr lang="en-US" sz="1500" dirty="0">
                <a:solidFill>
                  <a:srgbClr val="333333"/>
                </a:solidFill>
                <a:latin typeface="Roboto Condensed" panose="020B0604020202020204" charset="0"/>
                <a:ea typeface="Roboto Condensed" panose="020B0604020202020204" charset="0"/>
              </a:rPr>
              <a:t> </a:t>
            </a:r>
            <a:r>
              <a:rPr lang="en-US" sz="1500" dirty="0" err="1">
                <a:solidFill>
                  <a:srgbClr val="333333"/>
                </a:solidFill>
                <a:latin typeface="Roboto Condensed" panose="020B0604020202020204" charset="0"/>
                <a:ea typeface="Roboto Condensed" panose="020B0604020202020204" charset="0"/>
              </a:rPr>
              <a:t>truy</a:t>
            </a:r>
            <a:r>
              <a:rPr lang="en-US" sz="1500" dirty="0">
                <a:solidFill>
                  <a:srgbClr val="333333"/>
                </a:solidFill>
                <a:latin typeface="Roboto Condensed" panose="020B0604020202020204" charset="0"/>
                <a:ea typeface="Roboto Condensed" panose="020B0604020202020204" charset="0"/>
              </a:rPr>
              <a:t> </a:t>
            </a:r>
            <a:r>
              <a:rPr lang="en-US" sz="1500" dirty="0" err="1">
                <a:solidFill>
                  <a:srgbClr val="333333"/>
                </a:solidFill>
                <a:latin typeface="Roboto Condensed" panose="020B0604020202020204" charset="0"/>
                <a:ea typeface="Roboto Condensed" panose="020B0604020202020204" charset="0"/>
              </a:rPr>
              <a:t>cập</a:t>
            </a:r>
            <a:r>
              <a:rPr lang="en-US" sz="1500" dirty="0">
                <a:solidFill>
                  <a:srgbClr val="333333"/>
                </a:solidFill>
                <a:latin typeface="Roboto Condensed" panose="020B0604020202020204" charset="0"/>
                <a:ea typeface="Roboto Condensed" panose="020B0604020202020204" charset="0"/>
              </a:rPr>
              <a:t> </a:t>
            </a:r>
            <a:r>
              <a:rPr lang="en-US" sz="1500" dirty="0" err="1">
                <a:solidFill>
                  <a:srgbClr val="333333"/>
                </a:solidFill>
                <a:latin typeface="Roboto Condensed" panose="020B0604020202020204" charset="0"/>
                <a:ea typeface="Roboto Condensed" panose="020B0604020202020204" charset="0"/>
              </a:rPr>
              <a:t>vào</a:t>
            </a:r>
            <a:r>
              <a:rPr lang="en-US" sz="1500" dirty="0">
                <a:solidFill>
                  <a:srgbClr val="333333"/>
                </a:solidFill>
                <a:latin typeface="Roboto Condensed" panose="020B0604020202020204" charset="0"/>
                <a:ea typeface="Roboto Condensed" panose="020B0604020202020204" charset="0"/>
              </a:rPr>
              <a:t> link </a:t>
            </a:r>
            <a:r>
              <a:rPr lang="en-US" sz="1500" dirty="0">
                <a:solidFill>
                  <a:srgbClr val="333333"/>
                </a:solidFill>
                <a:latin typeface="Roboto Condensed" panose="020B0604020202020204" charset="0"/>
                <a:ea typeface="Roboto Condensed" panose="020B0604020202020204" charset="0"/>
                <a:hlinkClick r:id="rId5"/>
              </a:rPr>
              <a:t>http://</a:t>
            </a:r>
            <a:r>
              <a:rPr lang="en-US" sz="1500">
                <a:solidFill>
                  <a:srgbClr val="333333"/>
                </a:solidFill>
                <a:latin typeface="Roboto Condensed" panose="020B0604020202020204" charset="0"/>
                <a:ea typeface="Roboto Condensed" panose="020B0604020202020204" charset="0"/>
                <a:hlinkClick r:id="rId5"/>
              </a:rPr>
              <a:t>www.django</a:t>
            </a:r>
            <a:r>
              <a:rPr lang="en-US" sz="1500" dirty="0">
                <a:solidFill>
                  <a:srgbClr val="333333"/>
                </a:solidFill>
                <a:latin typeface="Roboto Condensed" panose="020B0604020202020204" charset="0"/>
                <a:ea typeface="Roboto Condensed" panose="020B0604020202020204" charset="0"/>
                <a:hlinkClick r:id="rId5"/>
              </a:rPr>
              <a:t>.com/app1/</a:t>
            </a:r>
            <a:r>
              <a:rPr lang="en-US" sz="1500" dirty="0">
                <a:solidFill>
                  <a:srgbClr val="333333"/>
                </a:solidFill>
                <a:latin typeface="Roboto Condensed" panose="020B0604020202020204" charset="0"/>
                <a:ea typeface="Roboto Condensed" panose="020B0604020202020204" charset="0"/>
              </a:rPr>
              <a:t>. </a:t>
            </a:r>
            <a:r>
              <a:rPr lang="en-US" sz="1500" dirty="0" err="1">
                <a:solidFill>
                  <a:srgbClr val="333333"/>
                </a:solidFill>
                <a:latin typeface="Roboto Condensed" panose="020B0604020202020204" charset="0"/>
                <a:ea typeface="Roboto Condensed" panose="020B0604020202020204" charset="0"/>
              </a:rPr>
              <a:t>Lúc</a:t>
            </a:r>
            <a:r>
              <a:rPr lang="en-US" sz="1500" dirty="0">
                <a:solidFill>
                  <a:srgbClr val="333333"/>
                </a:solidFill>
                <a:latin typeface="Roboto Condensed" panose="020B0604020202020204" charset="0"/>
                <a:ea typeface="Roboto Condensed" panose="020B0604020202020204" charset="0"/>
              </a:rPr>
              <a:t> </a:t>
            </a:r>
            <a:r>
              <a:rPr lang="en-US" sz="1500" dirty="0" err="1">
                <a:solidFill>
                  <a:srgbClr val="333333"/>
                </a:solidFill>
                <a:latin typeface="Roboto Condensed" panose="020B0604020202020204" charset="0"/>
                <a:ea typeface="Roboto Condensed" panose="020B0604020202020204" charset="0"/>
              </a:rPr>
              <a:t>này</a:t>
            </a:r>
            <a:r>
              <a:rPr lang="en-US" sz="1500" dirty="0">
                <a:solidFill>
                  <a:srgbClr val="333333"/>
                </a:solidFill>
                <a:latin typeface="Roboto Condensed" panose="020B0604020202020204" charset="0"/>
                <a:ea typeface="Roboto Condensed" panose="020B0604020202020204" charset="0"/>
              </a:rPr>
              <a:t>, </a:t>
            </a:r>
            <a:r>
              <a:rPr lang="en-US" sz="1500" dirty="0" err="1">
                <a:solidFill>
                  <a:srgbClr val="333333"/>
                </a:solidFill>
                <a:latin typeface="Roboto Condensed" panose="020B0604020202020204" charset="0"/>
                <a:ea typeface="Roboto Condensed" panose="020B0604020202020204" charset="0"/>
              </a:rPr>
              <a:t>khi</a:t>
            </a:r>
            <a:r>
              <a:rPr lang="en-US" sz="1500" dirty="0">
                <a:solidFill>
                  <a:srgbClr val="333333"/>
                </a:solidFill>
                <a:latin typeface="Roboto Condensed" panose="020B0604020202020204" charset="0"/>
                <a:ea typeface="Roboto Condensed" panose="020B0604020202020204" charset="0"/>
              </a:rPr>
              <a:t> </a:t>
            </a:r>
            <a:r>
              <a:rPr lang="en-US" sz="1500" dirty="0" err="1">
                <a:solidFill>
                  <a:srgbClr val="333333"/>
                </a:solidFill>
                <a:latin typeface="Roboto Condensed" panose="020B0604020202020204" charset="0"/>
                <a:ea typeface="Roboto Condensed" panose="020B0604020202020204" charset="0"/>
              </a:rPr>
              <a:t>nhận</a:t>
            </a:r>
            <a:r>
              <a:rPr lang="en-US" sz="1500" dirty="0">
                <a:solidFill>
                  <a:srgbClr val="333333"/>
                </a:solidFill>
                <a:latin typeface="Roboto Condensed" panose="020B0604020202020204" charset="0"/>
                <a:ea typeface="Roboto Condensed" panose="020B0604020202020204" charset="0"/>
              </a:rPr>
              <a:t> </a:t>
            </a:r>
            <a:r>
              <a:rPr lang="en-US" sz="1500" dirty="0" err="1">
                <a:solidFill>
                  <a:srgbClr val="333333"/>
                </a:solidFill>
                <a:latin typeface="Roboto Condensed" panose="020B0604020202020204" charset="0"/>
                <a:ea typeface="Roboto Condensed" panose="020B0604020202020204" charset="0"/>
              </a:rPr>
              <a:t>được</a:t>
            </a:r>
            <a:r>
              <a:rPr lang="en-US" sz="1500" dirty="0">
                <a:solidFill>
                  <a:srgbClr val="333333"/>
                </a:solidFill>
                <a:latin typeface="Roboto Condensed" panose="020B0604020202020204" charset="0"/>
                <a:ea typeface="Roboto Condensed" panose="020B0604020202020204" charset="0"/>
              </a:rPr>
              <a:t> </a:t>
            </a:r>
            <a:r>
              <a:rPr lang="en-US" sz="1500" dirty="0" err="1">
                <a:solidFill>
                  <a:srgbClr val="333333"/>
                </a:solidFill>
                <a:latin typeface="Roboto Condensed" panose="020B0604020202020204" charset="0"/>
                <a:ea typeface="Roboto Condensed" panose="020B0604020202020204" charset="0"/>
              </a:rPr>
              <a:t>địa</a:t>
            </a:r>
            <a:r>
              <a:rPr lang="en-US" sz="1500" dirty="0">
                <a:solidFill>
                  <a:srgbClr val="333333"/>
                </a:solidFill>
                <a:latin typeface="Roboto Condensed" panose="020B0604020202020204" charset="0"/>
                <a:ea typeface="Roboto Condensed" panose="020B0604020202020204" charset="0"/>
              </a:rPr>
              <a:t> </a:t>
            </a:r>
            <a:r>
              <a:rPr lang="en-US" sz="1500" dirty="0" err="1">
                <a:solidFill>
                  <a:srgbClr val="333333"/>
                </a:solidFill>
                <a:latin typeface="Roboto Condensed" panose="020B0604020202020204" charset="0"/>
                <a:ea typeface="Roboto Condensed" panose="020B0604020202020204" charset="0"/>
              </a:rPr>
              <a:t>chỉ</a:t>
            </a:r>
            <a:r>
              <a:rPr lang="en-US" sz="1500" dirty="0">
                <a:solidFill>
                  <a:srgbClr val="333333"/>
                </a:solidFill>
                <a:latin typeface="Roboto Condensed" panose="020B0604020202020204" charset="0"/>
                <a:ea typeface="Roboto Condensed" panose="020B0604020202020204" charset="0"/>
              </a:rPr>
              <a:t> /app1 </a:t>
            </a:r>
            <a:r>
              <a:rPr lang="en-US" sz="1500" dirty="0" err="1">
                <a:solidFill>
                  <a:srgbClr val="333333"/>
                </a:solidFill>
                <a:latin typeface="Roboto Condensed" panose="020B0604020202020204" charset="0"/>
                <a:ea typeface="Roboto Condensed" panose="020B0604020202020204" charset="0"/>
              </a:rPr>
              <a:t>và</a:t>
            </a:r>
            <a:r>
              <a:rPr lang="en-US" sz="1500" dirty="0">
                <a:solidFill>
                  <a:srgbClr val="333333"/>
                </a:solidFill>
                <a:latin typeface="Roboto Condensed" panose="020B0604020202020204" charset="0"/>
                <a:ea typeface="Roboto Condensed" panose="020B0604020202020204" charset="0"/>
              </a:rPr>
              <a:t> </a:t>
            </a:r>
            <a:r>
              <a:rPr lang="en-US" sz="1500" dirty="0" err="1">
                <a:solidFill>
                  <a:srgbClr val="333333"/>
                </a:solidFill>
                <a:latin typeface="Roboto Condensed" panose="020B0604020202020204" charset="0"/>
                <a:ea typeface="Roboto Condensed" panose="020B0604020202020204" charset="0"/>
              </a:rPr>
              <a:t>sẽ</a:t>
            </a:r>
            <a:r>
              <a:rPr lang="en-US" sz="1500" dirty="0">
                <a:solidFill>
                  <a:srgbClr val="333333"/>
                </a:solidFill>
                <a:latin typeface="Roboto Condensed" panose="020B0604020202020204" charset="0"/>
                <a:ea typeface="Roboto Condensed" panose="020B0604020202020204" charset="0"/>
              </a:rPr>
              <a:t> </a:t>
            </a:r>
            <a:r>
              <a:rPr lang="en-US" sz="1500" dirty="0" err="1">
                <a:solidFill>
                  <a:srgbClr val="333333"/>
                </a:solidFill>
                <a:latin typeface="Roboto Condensed" panose="020B0604020202020204" charset="0"/>
                <a:ea typeface="Roboto Condensed" panose="020B0604020202020204" charset="0"/>
              </a:rPr>
              <a:t>chạy</a:t>
            </a:r>
            <a:r>
              <a:rPr lang="en-US" sz="1500" dirty="0">
                <a:solidFill>
                  <a:srgbClr val="333333"/>
                </a:solidFill>
                <a:latin typeface="Roboto Condensed" panose="020B0604020202020204" charset="0"/>
                <a:ea typeface="Roboto Condensed" panose="020B0604020202020204" charset="0"/>
              </a:rPr>
              <a:t> </a:t>
            </a:r>
            <a:r>
              <a:rPr lang="en-US" sz="1500" dirty="0" err="1">
                <a:solidFill>
                  <a:srgbClr val="333333"/>
                </a:solidFill>
                <a:latin typeface="Roboto Condensed" panose="020B0604020202020204" charset="0"/>
                <a:ea typeface="Roboto Condensed" panose="020B0604020202020204" charset="0"/>
              </a:rPr>
              <a:t>vào</a:t>
            </a:r>
            <a:r>
              <a:rPr lang="en-US" sz="1500" dirty="0">
                <a:solidFill>
                  <a:srgbClr val="333333"/>
                </a:solidFill>
                <a:latin typeface="Roboto Condensed" panose="020B0604020202020204" charset="0"/>
                <a:ea typeface="Roboto Condensed" panose="020B0604020202020204" charset="0"/>
              </a:rPr>
              <a:t> function </a:t>
            </a:r>
            <a:r>
              <a:rPr lang="en-US" sz="1500" dirty="0" err="1">
                <a:solidFill>
                  <a:srgbClr val="333333"/>
                </a:solidFill>
                <a:latin typeface="Roboto Condensed" panose="020B0604020202020204" charset="0"/>
                <a:ea typeface="Roboto Condensed" panose="020B0604020202020204" charset="0"/>
              </a:rPr>
              <a:t>some_view</a:t>
            </a:r>
            <a:r>
              <a:rPr lang="en-US" sz="1500" dirty="0">
                <a:solidFill>
                  <a:srgbClr val="333333"/>
                </a:solidFill>
                <a:latin typeface="Roboto Condensed" panose="020B0604020202020204" charset="0"/>
                <a:ea typeface="Roboto Condensed" panose="020B0604020202020204" charset="0"/>
              </a:rPr>
              <a:t>() do ta </a:t>
            </a:r>
            <a:r>
              <a:rPr lang="en-US" sz="1500" dirty="0" err="1">
                <a:solidFill>
                  <a:srgbClr val="333333"/>
                </a:solidFill>
                <a:latin typeface="Roboto Condensed" panose="020B0604020202020204" charset="0"/>
                <a:ea typeface="Roboto Condensed" panose="020B0604020202020204" charset="0"/>
              </a:rPr>
              <a:t>định</a:t>
            </a:r>
            <a:r>
              <a:rPr lang="en-US" sz="1500" dirty="0">
                <a:solidFill>
                  <a:srgbClr val="333333"/>
                </a:solidFill>
                <a:latin typeface="Roboto Condensed" panose="020B0604020202020204" charset="0"/>
                <a:ea typeface="Roboto Condensed" panose="020B0604020202020204" charset="0"/>
              </a:rPr>
              <a:t> </a:t>
            </a:r>
            <a:r>
              <a:rPr lang="en-US" sz="1500" dirty="0" err="1">
                <a:solidFill>
                  <a:srgbClr val="333333"/>
                </a:solidFill>
                <a:latin typeface="Roboto Condensed" panose="020B0604020202020204" charset="0"/>
                <a:ea typeface="Roboto Condensed" panose="020B0604020202020204" charset="0"/>
              </a:rPr>
              <a:t>nghĩa</a:t>
            </a:r>
            <a:r>
              <a:rPr lang="en-US" sz="1500" dirty="0">
                <a:solidFill>
                  <a:srgbClr val="333333"/>
                </a:solidFill>
                <a:latin typeface="Roboto Condensed" panose="020B0604020202020204" charset="0"/>
                <a:ea typeface="Roboto Condensed" panose="020B0604020202020204" charset="0"/>
              </a:rPr>
              <a:t>. </a:t>
            </a:r>
            <a:r>
              <a:rPr lang="en-US" sz="1500" dirty="0" err="1">
                <a:solidFill>
                  <a:srgbClr val="333333"/>
                </a:solidFill>
                <a:latin typeface="Roboto Condensed" panose="020B0604020202020204" charset="0"/>
                <a:ea typeface="Roboto Condensed" panose="020B0604020202020204" charset="0"/>
              </a:rPr>
              <a:t>Trong</a:t>
            </a:r>
            <a:r>
              <a:rPr lang="en-US" sz="1500" dirty="0">
                <a:solidFill>
                  <a:srgbClr val="333333"/>
                </a:solidFill>
                <a:latin typeface="Roboto Condensed" panose="020B0604020202020204" charset="0"/>
                <a:ea typeface="Roboto Condensed" panose="020B0604020202020204" charset="0"/>
              </a:rPr>
              <a:t> module views </a:t>
            </a:r>
            <a:r>
              <a:rPr lang="en-US" sz="1500" dirty="0" err="1">
                <a:solidFill>
                  <a:srgbClr val="333333"/>
                </a:solidFill>
                <a:latin typeface="Roboto Condensed" panose="020B0604020202020204" charset="0"/>
                <a:ea typeface="Roboto Condensed" panose="020B0604020202020204" charset="0"/>
              </a:rPr>
              <a:t>của</a:t>
            </a:r>
            <a:r>
              <a:rPr lang="en-US" sz="1500" dirty="0">
                <a:solidFill>
                  <a:srgbClr val="333333"/>
                </a:solidFill>
                <a:latin typeface="Roboto Condensed" panose="020B0604020202020204" charset="0"/>
                <a:ea typeface="Roboto Condensed" panose="020B0604020202020204" charset="0"/>
              </a:rPr>
              <a:t> </a:t>
            </a:r>
            <a:r>
              <a:rPr lang="en-US" sz="1500" dirty="0" err="1">
                <a:solidFill>
                  <a:srgbClr val="333333"/>
                </a:solidFill>
                <a:latin typeface="Roboto Condensed" panose="020B0604020202020204" charset="0"/>
                <a:ea typeface="Roboto Condensed" panose="020B0604020202020204" charset="0"/>
              </a:rPr>
              <a:t>ứng</a:t>
            </a:r>
            <a:r>
              <a:rPr lang="en-US" sz="1500" dirty="0">
                <a:solidFill>
                  <a:srgbClr val="333333"/>
                </a:solidFill>
                <a:latin typeface="Roboto Condensed" panose="020B0604020202020204" charset="0"/>
                <a:ea typeface="Roboto Condensed" panose="020B0604020202020204" charset="0"/>
              </a:rPr>
              <a:t> </a:t>
            </a:r>
            <a:r>
              <a:rPr lang="en-US" sz="1500" dirty="0" err="1">
                <a:solidFill>
                  <a:srgbClr val="333333"/>
                </a:solidFill>
                <a:latin typeface="Roboto Condensed" panose="020B0604020202020204" charset="0"/>
                <a:ea typeface="Roboto Condensed" panose="020B0604020202020204" charset="0"/>
              </a:rPr>
              <a:t>dụng</a:t>
            </a:r>
            <a:r>
              <a:rPr lang="en-US" sz="1500" dirty="0">
                <a:solidFill>
                  <a:srgbClr val="333333"/>
                </a:solidFill>
                <a:latin typeface="Roboto Condensed" panose="020B0604020202020204" charset="0"/>
                <a:ea typeface="Roboto Condensed" panose="020B0604020202020204" charset="0"/>
              </a:rPr>
              <a:t> app1, </a:t>
            </a:r>
            <a:r>
              <a:rPr lang="en-US" sz="1500" dirty="0" err="1">
                <a:solidFill>
                  <a:srgbClr val="333333"/>
                </a:solidFill>
                <a:latin typeface="Roboto Condensed" panose="020B0604020202020204" charset="0"/>
                <a:ea typeface="Roboto Condensed" panose="020B0604020202020204" charset="0"/>
              </a:rPr>
              <a:t>sẽ</a:t>
            </a:r>
            <a:r>
              <a:rPr lang="en-US" sz="1500" dirty="0">
                <a:solidFill>
                  <a:srgbClr val="333333"/>
                </a:solidFill>
                <a:latin typeface="Roboto Condensed" panose="020B0604020202020204" charset="0"/>
                <a:ea typeface="Roboto Condensed" panose="020B0604020202020204" charset="0"/>
              </a:rPr>
              <a:t> </a:t>
            </a:r>
            <a:r>
              <a:rPr lang="en-US" sz="1500" dirty="0" err="1">
                <a:solidFill>
                  <a:srgbClr val="333333"/>
                </a:solidFill>
                <a:latin typeface="Roboto Condensed" panose="020B0604020202020204" charset="0"/>
                <a:ea typeface="Roboto Condensed" panose="020B0604020202020204" charset="0"/>
              </a:rPr>
              <a:t>khai</a:t>
            </a:r>
            <a:r>
              <a:rPr lang="en-US" sz="1500" dirty="0">
                <a:solidFill>
                  <a:srgbClr val="333333"/>
                </a:solidFill>
                <a:latin typeface="Roboto Condensed" panose="020B0604020202020204" charset="0"/>
                <a:ea typeface="Roboto Condensed" panose="020B0604020202020204" charset="0"/>
              </a:rPr>
              <a:t> </a:t>
            </a:r>
            <a:r>
              <a:rPr lang="en-US" sz="1500" dirty="0" err="1">
                <a:solidFill>
                  <a:srgbClr val="333333"/>
                </a:solidFill>
                <a:latin typeface="Roboto Condensed" panose="020B0604020202020204" charset="0"/>
                <a:ea typeface="Roboto Condensed" panose="020B0604020202020204" charset="0"/>
              </a:rPr>
              <a:t>báo</a:t>
            </a:r>
            <a:r>
              <a:rPr lang="en-US" sz="1500" dirty="0">
                <a:solidFill>
                  <a:srgbClr val="333333"/>
                </a:solidFill>
                <a:latin typeface="Roboto Condensed" panose="020B0604020202020204" charset="0"/>
                <a:ea typeface="Roboto Condensed" panose="020B0604020202020204" charset="0"/>
              </a:rPr>
              <a:t> </a:t>
            </a:r>
            <a:r>
              <a:rPr lang="en-US" sz="1500" dirty="0" err="1">
                <a:solidFill>
                  <a:srgbClr val="333333"/>
                </a:solidFill>
                <a:latin typeface="Roboto Condensed" panose="020B0604020202020204" charset="0"/>
                <a:ea typeface="Roboto Condensed" panose="020B0604020202020204" charset="0"/>
              </a:rPr>
              <a:t>với</a:t>
            </a:r>
            <a:r>
              <a:rPr lang="en-US" sz="1500" dirty="0">
                <a:solidFill>
                  <a:srgbClr val="333333"/>
                </a:solidFill>
                <a:latin typeface="Roboto Condensed" panose="020B0604020202020204" charset="0"/>
                <a:ea typeface="Roboto Condensed" panose="020B0604020202020204" charset="0"/>
              </a:rPr>
              <a:t> </a:t>
            </a:r>
            <a:r>
              <a:rPr lang="en-US" sz="1500" dirty="0" err="1">
                <a:solidFill>
                  <a:srgbClr val="333333"/>
                </a:solidFill>
                <a:latin typeface="Roboto Condensed" panose="020B0604020202020204" charset="0"/>
                <a:ea typeface="Roboto Condensed" panose="020B0604020202020204" charset="0"/>
              </a:rPr>
              <a:t>hàm</a:t>
            </a:r>
            <a:r>
              <a:rPr lang="en-US" sz="1500" dirty="0">
                <a:solidFill>
                  <a:srgbClr val="333333"/>
                </a:solidFill>
                <a:latin typeface="Roboto Condensed" panose="020B0604020202020204" charset="0"/>
                <a:ea typeface="Roboto Condensed" panose="020B0604020202020204" charset="0"/>
              </a:rPr>
              <a:t> path() </a:t>
            </a:r>
            <a:r>
              <a:rPr lang="en-US" sz="1500" dirty="0" err="1">
                <a:solidFill>
                  <a:srgbClr val="333333"/>
                </a:solidFill>
                <a:latin typeface="Roboto Condensed" panose="020B0604020202020204" charset="0"/>
                <a:ea typeface="Roboto Condensed" panose="020B0604020202020204" charset="0"/>
              </a:rPr>
              <a:t>như</a:t>
            </a:r>
            <a:r>
              <a:rPr lang="en-US" sz="1500" dirty="0">
                <a:solidFill>
                  <a:srgbClr val="333333"/>
                </a:solidFill>
                <a:latin typeface="Roboto Condensed" panose="020B0604020202020204" charset="0"/>
                <a:ea typeface="Roboto Condensed" panose="020B0604020202020204" charset="0"/>
              </a:rPr>
              <a:t> </a:t>
            </a:r>
            <a:r>
              <a:rPr lang="en-US" sz="1500" dirty="0" err="1">
                <a:solidFill>
                  <a:srgbClr val="333333"/>
                </a:solidFill>
                <a:latin typeface="Roboto Condensed" panose="020B0604020202020204" charset="0"/>
                <a:ea typeface="Roboto Condensed" panose="020B0604020202020204" charset="0"/>
              </a:rPr>
              <a:t>sau</a:t>
            </a:r>
            <a:r>
              <a:rPr lang="en-US" sz="1500" dirty="0">
                <a:solidFill>
                  <a:srgbClr val="333333"/>
                </a:solidFill>
                <a:latin typeface="Roboto Condensed" panose="020B0604020202020204" charset="0"/>
                <a:ea typeface="Roboto Condensed" panose="020B0604020202020204" charset="0"/>
              </a:rPr>
              <a:t>:</a:t>
            </a:r>
            <a:endParaRPr lang="en-US" sz="1500" dirty="0">
              <a:latin typeface="Roboto Condensed" panose="020B0604020202020204" charset="0"/>
              <a:ea typeface="Roboto Condensed" panose="020B0604020202020204" charset="0"/>
            </a:endParaRPr>
          </a:p>
        </p:txBody>
      </p:sp>
      <p:pic>
        <p:nvPicPr>
          <p:cNvPr id="7" name="Picture 6">
            <a:extLst>
              <a:ext uri="{FF2B5EF4-FFF2-40B4-BE49-F238E27FC236}">
                <a16:creationId xmlns:a16="http://schemas.microsoft.com/office/drawing/2014/main" id="{45DC90DB-3D84-4C44-9A75-5B6D45716487}"/>
              </a:ext>
            </a:extLst>
          </p:cNvPr>
          <p:cNvPicPr>
            <a:picLocks noChangeAspect="1"/>
          </p:cNvPicPr>
          <p:nvPr/>
        </p:nvPicPr>
        <p:blipFill>
          <a:blip r:embed="rId6"/>
          <a:stretch>
            <a:fillRect/>
          </a:stretch>
        </p:blipFill>
        <p:spPr>
          <a:xfrm>
            <a:off x="5090006" y="3264000"/>
            <a:ext cx="3551228" cy="35055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Google Shape;396;p43"/>
          <p:cNvSpPr txBox="1">
            <a:spLocks noGrp="1"/>
          </p:cNvSpPr>
          <p:nvPr>
            <p:ph type="ctrTitle"/>
          </p:nvPr>
        </p:nvSpPr>
        <p:spPr>
          <a:xfrm flipH="1">
            <a:off x="1180003" y="1560398"/>
            <a:ext cx="5195700" cy="1921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MVT – Models Views</a:t>
            </a:r>
            <a:r>
              <a:rPr lang="en-US" b="1" i="0" dirty="0">
                <a:solidFill>
                  <a:srgbClr val="333333"/>
                </a:solidFill>
                <a:effectLst/>
                <a:latin typeface="Helvetica Neue"/>
              </a:rPr>
              <a:t> Templates</a:t>
            </a:r>
            <a:endParaRPr lang="en-US" dirty="0"/>
          </a:p>
        </p:txBody>
      </p:sp>
      <p:sp>
        <p:nvSpPr>
          <p:cNvPr id="397" name="Google Shape;397;p43"/>
          <p:cNvSpPr txBox="1">
            <a:spLocks noGrp="1"/>
          </p:cNvSpPr>
          <p:nvPr>
            <p:ph type="title" idx="2"/>
          </p:nvPr>
        </p:nvSpPr>
        <p:spPr>
          <a:xfrm flipH="1">
            <a:off x="1180003" y="1035213"/>
            <a:ext cx="2979300" cy="75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04</a:t>
            </a:r>
            <a:endParaRPr/>
          </a:p>
        </p:txBody>
      </p:sp>
      <p:cxnSp>
        <p:nvCxnSpPr>
          <p:cNvPr id="398" name="Google Shape;398;p43"/>
          <p:cNvCxnSpPr/>
          <p:nvPr/>
        </p:nvCxnSpPr>
        <p:spPr>
          <a:xfrm>
            <a:off x="0" y="2737950"/>
            <a:ext cx="16767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sp>
        <p:nvSpPr>
          <p:cNvPr id="408" name="Google Shape;408;p44"/>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MODEL !</a:t>
            </a:r>
            <a:endParaRPr dirty="0"/>
          </a:p>
        </p:txBody>
      </p:sp>
      <p:cxnSp>
        <p:nvCxnSpPr>
          <p:cNvPr id="409" name="Google Shape;409;p44"/>
          <p:cNvCxnSpPr/>
          <p:nvPr/>
        </p:nvCxnSpPr>
        <p:spPr>
          <a:xfrm>
            <a:off x="2232425" y="0"/>
            <a:ext cx="0" cy="1062300"/>
          </a:xfrm>
          <a:prstGeom prst="straightConnector1">
            <a:avLst/>
          </a:prstGeom>
          <a:noFill/>
          <a:ln w="9525" cap="flat" cmpd="sng">
            <a:solidFill>
              <a:schemeClr val="dk2"/>
            </a:solidFill>
            <a:prstDash val="solid"/>
            <a:round/>
            <a:headEnd type="none" w="med" len="med"/>
            <a:tailEnd type="none" w="med" len="med"/>
          </a:ln>
        </p:spPr>
      </p:cxnSp>
      <p:sp>
        <p:nvSpPr>
          <p:cNvPr id="18" name="Google Shape;218;p34">
            <a:extLst>
              <a:ext uri="{FF2B5EF4-FFF2-40B4-BE49-F238E27FC236}">
                <a16:creationId xmlns:a16="http://schemas.microsoft.com/office/drawing/2014/main" id="{F3C63257-B442-4569-8222-4D4A107EE8E9}"/>
              </a:ext>
            </a:extLst>
          </p:cNvPr>
          <p:cNvSpPr txBox="1">
            <a:spLocks/>
          </p:cNvSpPr>
          <p:nvPr/>
        </p:nvSpPr>
        <p:spPr>
          <a:xfrm>
            <a:off x="248416" y="1415150"/>
            <a:ext cx="8647167" cy="1821953"/>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vi-VN" sz="1500" dirty="0">
                <a:solidFill>
                  <a:srgbClr val="333333"/>
                </a:solidFill>
                <a:latin typeface="Roboto Condensed" panose="020B0604020202020204" charset="0"/>
                <a:ea typeface="Roboto Condensed" panose="020B0604020202020204" charset="0"/>
              </a:rPr>
              <a:t>Models là phần sẽ giúp ứng dụng giao tiếp với database dễ dàng hơn. Models của Django cũng gần như giống với những framework hiện đại đang có trên thị trường. </a:t>
            </a:r>
            <a:endParaRPr lang="en-US" sz="1500" dirty="0">
              <a:solidFill>
                <a:srgbClr val="333333"/>
              </a:solidFill>
              <a:latin typeface="Roboto Condensed" panose="020B0604020202020204" charset="0"/>
              <a:ea typeface="Roboto Condensed" panose="020B0604020202020204" charset="0"/>
            </a:endParaRPr>
          </a:p>
          <a:p>
            <a:r>
              <a:rPr lang="vi-VN" sz="1500" dirty="0">
                <a:solidFill>
                  <a:srgbClr val="333333"/>
                </a:solidFill>
                <a:latin typeface="Roboto Condensed" panose="020B0604020202020204" charset="0"/>
                <a:ea typeface="Roboto Condensed" panose="020B0604020202020204" charset="0"/>
              </a:rPr>
              <a:t>Hầu như không cần phải viết hay đụng đến câu lệnh SQL trừ khi bạn muốn viết, vì những models vi diệu này gần như được ánh xạ với database.</a:t>
            </a:r>
            <a:endParaRPr lang="en-US" sz="1500" dirty="0">
              <a:latin typeface="Roboto Condensed" panose="020B0604020202020204" charset="0"/>
              <a:ea typeface="Roboto Condensed" panose="020B0604020202020204" charset="0"/>
            </a:endParaRPr>
          </a:p>
        </p:txBody>
      </p:sp>
      <p:sp>
        <p:nvSpPr>
          <p:cNvPr id="19" name="Google Shape;218;p34">
            <a:extLst>
              <a:ext uri="{FF2B5EF4-FFF2-40B4-BE49-F238E27FC236}">
                <a16:creationId xmlns:a16="http://schemas.microsoft.com/office/drawing/2014/main" id="{DFA550D2-40F6-473F-AE82-9602151D6561}"/>
              </a:ext>
            </a:extLst>
          </p:cNvPr>
          <p:cNvSpPr txBox="1">
            <a:spLocks/>
          </p:cNvSpPr>
          <p:nvPr/>
        </p:nvSpPr>
        <p:spPr>
          <a:xfrm>
            <a:off x="2421937" y="2495489"/>
            <a:ext cx="3789473" cy="77412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vi-VN" sz="1500" dirty="0">
                <a:solidFill>
                  <a:srgbClr val="333333"/>
                </a:solidFill>
                <a:latin typeface="Roboto Condensed" panose="020B0604020202020204" charset="0"/>
                <a:ea typeface="Roboto Condensed" panose="020B0604020202020204" charset="0"/>
              </a:rPr>
              <a:t>Database mà Django cung cấp hầu như là: PostgreSQL MySQL SQLite Oracle</a:t>
            </a:r>
            <a:endParaRPr lang="en-US" sz="1500" dirty="0">
              <a:latin typeface="Roboto Condensed" panose="020B0604020202020204" charset="0"/>
              <a:ea typeface="Roboto Condensed" panose="020B0604020202020204" charset="0"/>
            </a:endParaRPr>
          </a:p>
        </p:txBody>
      </p:sp>
      <p:pic>
        <p:nvPicPr>
          <p:cNvPr id="23" name="Picture 22">
            <a:extLst>
              <a:ext uri="{FF2B5EF4-FFF2-40B4-BE49-F238E27FC236}">
                <a16:creationId xmlns:a16="http://schemas.microsoft.com/office/drawing/2014/main" id="{3B7F118A-DCF6-478D-9E27-C49334DE6E9F}"/>
              </a:ext>
            </a:extLst>
          </p:cNvPr>
          <p:cNvPicPr>
            <a:picLocks noChangeAspect="1"/>
          </p:cNvPicPr>
          <p:nvPr/>
        </p:nvPicPr>
        <p:blipFill>
          <a:blip r:embed="rId3"/>
          <a:stretch>
            <a:fillRect/>
          </a:stretch>
        </p:blipFill>
        <p:spPr>
          <a:xfrm>
            <a:off x="967393" y="2495489"/>
            <a:ext cx="6698560" cy="2438611"/>
          </a:xfrm>
          <a:prstGeom prst="rect">
            <a:avLst/>
          </a:prstGeom>
        </p:spPr>
      </p:pic>
      <p:sp>
        <p:nvSpPr>
          <p:cNvPr id="41" name="Google Shape;218;p34">
            <a:extLst>
              <a:ext uri="{FF2B5EF4-FFF2-40B4-BE49-F238E27FC236}">
                <a16:creationId xmlns:a16="http://schemas.microsoft.com/office/drawing/2014/main" id="{BEAAAAA1-3213-4BC5-A251-D2E256178983}"/>
              </a:ext>
            </a:extLst>
          </p:cNvPr>
          <p:cNvSpPr txBox="1">
            <a:spLocks/>
          </p:cNvSpPr>
          <p:nvPr/>
        </p:nvSpPr>
        <p:spPr>
          <a:xfrm>
            <a:off x="827536" y="2060520"/>
            <a:ext cx="8647167" cy="1821953"/>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500" dirty="0">
                <a:solidFill>
                  <a:srgbClr val="333333"/>
                </a:solidFill>
                <a:latin typeface="Roboto Condensed" panose="020B0604020202020204" charset="0"/>
                <a:ea typeface="Roboto Condensed" panose="020B0604020202020204" charset="0"/>
              </a:rPr>
              <a:t>T</a:t>
            </a:r>
            <a:r>
              <a:rPr lang="vi-VN" sz="1500" dirty="0">
                <a:solidFill>
                  <a:srgbClr val="333333"/>
                </a:solidFill>
                <a:latin typeface="Roboto Condensed" panose="020B0604020202020204" charset="0"/>
                <a:ea typeface="Roboto Condensed" panose="020B0604020202020204" charset="0"/>
              </a:rPr>
              <a:t>hay vì viết SQL bằng tay, </a:t>
            </a:r>
            <a:r>
              <a:rPr lang="en-US" sz="1500" dirty="0">
                <a:solidFill>
                  <a:srgbClr val="333333"/>
                </a:solidFill>
                <a:latin typeface="Roboto Condensed" panose="020B0604020202020204" charset="0"/>
                <a:ea typeface="Roboto Condensed" panose="020B0604020202020204" charset="0"/>
              </a:rPr>
              <a:t>ta</a:t>
            </a:r>
            <a:r>
              <a:rPr lang="vi-VN" sz="1500" dirty="0">
                <a:solidFill>
                  <a:srgbClr val="333333"/>
                </a:solidFill>
                <a:latin typeface="Roboto Condensed" panose="020B0604020202020204" charset="0"/>
                <a:ea typeface="Roboto Condensed" panose="020B0604020202020204" charset="0"/>
              </a:rPr>
              <a:t> có thể dùng models mà Django cung cấp để tạo table như sau</a:t>
            </a:r>
            <a:r>
              <a:rPr lang="en-US" sz="1500" dirty="0">
                <a:solidFill>
                  <a:srgbClr val="333333"/>
                </a:solidFill>
                <a:latin typeface="Roboto Condensed" panose="020B0604020202020204" charset="0"/>
                <a:ea typeface="Roboto Condensed" panose="020B0604020202020204" charset="0"/>
              </a:rPr>
              <a:t>:</a:t>
            </a:r>
            <a:endParaRPr lang="en-US" sz="1500" dirty="0">
              <a:latin typeface="Roboto Condensed" panose="020B0604020202020204" charset="0"/>
              <a:ea typeface="Roboto Condensed" panose="020B060402020202020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41"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sp>
        <p:nvSpPr>
          <p:cNvPr id="408" name="Google Shape;408;p44"/>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VIEWS</a:t>
            </a:r>
            <a:endParaRPr dirty="0"/>
          </a:p>
        </p:txBody>
      </p:sp>
      <p:cxnSp>
        <p:nvCxnSpPr>
          <p:cNvPr id="409" name="Google Shape;409;p44"/>
          <p:cNvCxnSpPr/>
          <p:nvPr/>
        </p:nvCxnSpPr>
        <p:spPr>
          <a:xfrm>
            <a:off x="2232425" y="0"/>
            <a:ext cx="0" cy="1062300"/>
          </a:xfrm>
          <a:prstGeom prst="straightConnector1">
            <a:avLst/>
          </a:prstGeom>
          <a:noFill/>
          <a:ln w="9525" cap="flat" cmpd="sng">
            <a:solidFill>
              <a:schemeClr val="dk2"/>
            </a:solidFill>
            <a:prstDash val="solid"/>
            <a:round/>
            <a:headEnd type="none" w="med" len="med"/>
            <a:tailEnd type="none" w="med" len="med"/>
          </a:ln>
        </p:spPr>
      </p:cxnSp>
      <p:sp>
        <p:nvSpPr>
          <p:cNvPr id="8" name="Google Shape;218;p34">
            <a:extLst>
              <a:ext uri="{FF2B5EF4-FFF2-40B4-BE49-F238E27FC236}">
                <a16:creationId xmlns:a16="http://schemas.microsoft.com/office/drawing/2014/main" id="{72937051-7701-4FE4-8526-B6B80F423ADD}"/>
              </a:ext>
            </a:extLst>
          </p:cNvPr>
          <p:cNvSpPr txBox="1">
            <a:spLocks/>
          </p:cNvSpPr>
          <p:nvPr/>
        </p:nvSpPr>
        <p:spPr>
          <a:xfrm>
            <a:off x="248416" y="1415151"/>
            <a:ext cx="8647167" cy="87085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vi-VN" sz="1500" dirty="0">
                <a:solidFill>
                  <a:srgbClr val="333333"/>
                </a:solidFill>
                <a:latin typeface="Roboto Condensed" panose="020B0604020202020204" charset="0"/>
                <a:ea typeface="Roboto Condensed" panose="020B0604020202020204" charset="0"/>
              </a:rPr>
              <a:t>Views đóng vai trò gần giống như controller. Views là nơi xử lý, điều hướng luồng đi. Nó sẽ quyết định dữ liệu nào sẽ gửi đến models để được xử lý, dữ liệu nào sẽ được trả về cho user</a:t>
            </a:r>
            <a:endParaRPr lang="en-US" sz="1500" dirty="0">
              <a:latin typeface="Roboto Condensed" panose="020B0604020202020204" charset="0"/>
              <a:ea typeface="Roboto Condensed" panose="020B0604020202020204" charset="0"/>
            </a:endParaRPr>
          </a:p>
        </p:txBody>
      </p:sp>
      <p:pic>
        <p:nvPicPr>
          <p:cNvPr id="4" name="Picture 3">
            <a:extLst>
              <a:ext uri="{FF2B5EF4-FFF2-40B4-BE49-F238E27FC236}">
                <a16:creationId xmlns:a16="http://schemas.microsoft.com/office/drawing/2014/main" id="{328D1227-8D7B-4683-87B5-916473D03191}"/>
              </a:ext>
            </a:extLst>
          </p:cNvPr>
          <p:cNvPicPr>
            <a:picLocks noChangeAspect="1"/>
          </p:cNvPicPr>
          <p:nvPr/>
        </p:nvPicPr>
        <p:blipFill>
          <a:blip r:embed="rId3"/>
          <a:stretch>
            <a:fillRect/>
          </a:stretch>
        </p:blipFill>
        <p:spPr>
          <a:xfrm>
            <a:off x="329398" y="1062300"/>
            <a:ext cx="8485201" cy="1767993"/>
          </a:xfrm>
          <a:prstGeom prst="rect">
            <a:avLst/>
          </a:prstGeom>
        </p:spPr>
      </p:pic>
      <p:sp>
        <p:nvSpPr>
          <p:cNvPr id="12" name="Google Shape;218;p34">
            <a:extLst>
              <a:ext uri="{FF2B5EF4-FFF2-40B4-BE49-F238E27FC236}">
                <a16:creationId xmlns:a16="http://schemas.microsoft.com/office/drawing/2014/main" id="{F2F2A731-58F3-4250-AF54-1AB04A5A58C9}"/>
              </a:ext>
            </a:extLst>
          </p:cNvPr>
          <p:cNvSpPr txBox="1">
            <a:spLocks/>
          </p:cNvSpPr>
          <p:nvPr/>
        </p:nvSpPr>
        <p:spPr>
          <a:xfrm>
            <a:off x="248414" y="3053450"/>
            <a:ext cx="8647167" cy="1821953"/>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500" i="1" dirty="0">
                <a:solidFill>
                  <a:srgbClr val="333333"/>
                </a:solidFill>
                <a:latin typeface="Roboto Condensed" panose="020B0604020202020204" charset="0"/>
                <a:ea typeface="Roboto Condensed" panose="020B0604020202020204" charset="0"/>
              </a:rPr>
              <a:t>I</a:t>
            </a:r>
            <a:r>
              <a:rPr lang="vi-VN" sz="1500" i="1" dirty="0">
                <a:solidFill>
                  <a:srgbClr val="333333"/>
                </a:solidFill>
                <a:latin typeface="Roboto Condensed" panose="020B0604020202020204" charset="0"/>
                <a:ea typeface="Roboto Condensed" panose="020B0604020202020204" charset="0"/>
              </a:rPr>
              <a:t>mport rende</a:t>
            </a:r>
            <a:r>
              <a:rPr lang="en-US" sz="1500" i="1" dirty="0">
                <a:solidFill>
                  <a:srgbClr val="333333"/>
                </a:solidFill>
                <a:latin typeface="Roboto Condensed" panose="020B0604020202020204" charset="0"/>
                <a:ea typeface="Roboto Condensed" panose="020B0604020202020204" charset="0"/>
              </a:rPr>
              <a:t>:</a:t>
            </a:r>
            <a:r>
              <a:rPr lang="vi-VN" sz="1500" dirty="0">
                <a:solidFill>
                  <a:srgbClr val="333333"/>
                </a:solidFill>
                <a:latin typeface="Roboto Condensed" panose="020B0604020202020204" charset="0"/>
                <a:ea typeface="Roboto Condensed" panose="020B0604020202020204" charset="0"/>
              </a:rPr>
              <a:t> Đây là sự import tự động trong Django. Hàm render sẽ giúp bạn chỉ định template nào sẽ được trả về và hiển thị cho user. Hàm cho phép bạn truyền dữ liệu động vào template để hiển thị. </a:t>
            </a:r>
            <a:endParaRPr lang="en-US" sz="1500" dirty="0">
              <a:solidFill>
                <a:srgbClr val="333333"/>
              </a:solidFill>
              <a:latin typeface="Roboto Condensed" panose="020B0604020202020204" charset="0"/>
              <a:ea typeface="Roboto Condensed" panose="020B0604020202020204" charset="0"/>
            </a:endParaRPr>
          </a:p>
          <a:p>
            <a:endParaRPr lang="en-US" sz="1500" dirty="0">
              <a:solidFill>
                <a:srgbClr val="333333"/>
              </a:solidFill>
              <a:latin typeface="Roboto Condensed" panose="020B0604020202020204" charset="0"/>
              <a:ea typeface="Roboto Condensed" panose="020B0604020202020204" charset="0"/>
            </a:endParaRPr>
          </a:p>
          <a:p>
            <a:r>
              <a:rPr lang="en-US" sz="1500" i="1" dirty="0">
                <a:solidFill>
                  <a:srgbClr val="333333"/>
                </a:solidFill>
                <a:latin typeface="Roboto Condensed" panose="020B0604020202020204" charset="0"/>
                <a:ea typeface="Roboto Condensed" panose="020B0604020202020204" charset="0"/>
              </a:rPr>
              <a:t>I</a:t>
            </a:r>
            <a:r>
              <a:rPr lang="vi-VN" sz="1500" i="1" dirty="0">
                <a:solidFill>
                  <a:srgbClr val="333333"/>
                </a:solidFill>
                <a:latin typeface="Roboto Condensed" panose="020B0604020202020204" charset="0"/>
                <a:ea typeface="Roboto Condensed" panose="020B0604020202020204" charset="0"/>
              </a:rPr>
              <a:t>mport HttpResponse</a:t>
            </a:r>
            <a:r>
              <a:rPr lang="en-US" sz="1500" i="1" dirty="0">
                <a:solidFill>
                  <a:srgbClr val="333333"/>
                </a:solidFill>
                <a:latin typeface="Roboto Condensed" panose="020B0604020202020204" charset="0"/>
                <a:ea typeface="Roboto Condensed" panose="020B0604020202020204" charset="0"/>
              </a:rPr>
              <a:t>:</a:t>
            </a:r>
            <a:r>
              <a:rPr lang="vi-VN" sz="1500" dirty="0">
                <a:solidFill>
                  <a:srgbClr val="333333"/>
                </a:solidFill>
                <a:latin typeface="Roboto Condensed" panose="020B0604020202020204" charset="0"/>
                <a:ea typeface="Roboto Condensed" panose="020B0604020202020204" charset="0"/>
              </a:rPr>
              <a:t> Hàm giúp truyền và nhận dữ liệu đến user. </a:t>
            </a:r>
            <a:endParaRPr lang="en-US" sz="1500" dirty="0">
              <a:solidFill>
                <a:srgbClr val="333333"/>
              </a:solidFill>
              <a:latin typeface="Roboto Condensed" panose="020B0604020202020204" charset="0"/>
              <a:ea typeface="Roboto Condensed" panose="020B0604020202020204" charset="0"/>
            </a:endParaRPr>
          </a:p>
          <a:p>
            <a:endParaRPr lang="en-US" sz="1500" dirty="0">
              <a:solidFill>
                <a:srgbClr val="333333"/>
              </a:solidFill>
              <a:latin typeface="Roboto Condensed" panose="020B0604020202020204" charset="0"/>
              <a:ea typeface="Roboto Condensed" panose="020B0604020202020204" charset="0"/>
            </a:endParaRPr>
          </a:p>
          <a:p>
            <a:r>
              <a:rPr lang="en-US" sz="1500" i="1" dirty="0">
                <a:solidFill>
                  <a:srgbClr val="333333"/>
                </a:solidFill>
                <a:latin typeface="Roboto Condensed" panose="020B0604020202020204" charset="0"/>
                <a:ea typeface="Roboto Condensed" panose="020B0604020202020204" charset="0"/>
              </a:rPr>
              <a:t>P</a:t>
            </a:r>
            <a:r>
              <a:rPr lang="vi-VN" sz="1500" i="1" dirty="0">
                <a:solidFill>
                  <a:srgbClr val="333333"/>
                </a:solidFill>
                <a:latin typeface="Roboto Condensed" panose="020B0604020202020204" charset="0"/>
                <a:ea typeface="Roboto Condensed" panose="020B0604020202020204" charset="0"/>
              </a:rPr>
              <a:t>hần định nghĩa hàm index()</a:t>
            </a:r>
            <a:r>
              <a:rPr lang="en-US" sz="1500" i="1" dirty="0">
                <a:solidFill>
                  <a:srgbClr val="333333"/>
                </a:solidFill>
                <a:latin typeface="Roboto Condensed" panose="020B0604020202020204" charset="0"/>
                <a:ea typeface="Roboto Condensed" panose="020B0604020202020204" charset="0"/>
              </a:rPr>
              <a:t>:</a:t>
            </a:r>
            <a:r>
              <a:rPr lang="vi-VN" sz="1500" dirty="0">
                <a:solidFill>
                  <a:srgbClr val="333333"/>
                </a:solidFill>
                <a:latin typeface="Roboto Condensed" panose="020B0604020202020204" charset="0"/>
                <a:ea typeface="Roboto Condensed" panose="020B0604020202020204" charset="0"/>
              </a:rPr>
              <a:t> Đây là phần quan trọng trong views. Ở đây hàm index() chỉ là ví dụ đơn giản nhất. Hàm sẽ nhận dữ liệu từ phía user, dữ liệu đó được ném vào biến request. Bạn đọc biến request này và xử lý dữ liệu theo yêu cầu của user, sau đó dùng hàm HttpResponse() để trả dữ liệu đã xử lý về cho user.</a:t>
            </a:r>
            <a:endParaRPr lang="en-US" sz="1500" dirty="0">
              <a:latin typeface="Roboto Condensed" panose="020B0604020202020204" charset="0"/>
              <a:ea typeface="Roboto Condensed" panose="020B0604020202020204" charset="0"/>
            </a:endParaRPr>
          </a:p>
        </p:txBody>
      </p:sp>
    </p:spTree>
    <p:extLst>
      <p:ext uri="{BB962C8B-B14F-4D97-AF65-F5344CB8AC3E}">
        <p14:creationId xmlns:p14="http://schemas.microsoft.com/office/powerpoint/2010/main" val="3299358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30"/>
          <p:cNvSpPr txBox="1">
            <a:spLocks noGrp="1"/>
          </p:cNvSpPr>
          <p:nvPr>
            <p:ph type="ctrTitle"/>
          </p:nvPr>
        </p:nvSpPr>
        <p:spPr>
          <a:xfrm>
            <a:off x="3385875" y="2098650"/>
            <a:ext cx="2372400" cy="946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TABLE OF CONTENTS</a:t>
            </a:r>
            <a:endParaRPr dirty="0"/>
          </a:p>
        </p:txBody>
      </p:sp>
      <p:sp>
        <p:nvSpPr>
          <p:cNvPr id="151" name="Google Shape;151;p30"/>
          <p:cNvSpPr txBox="1">
            <a:spLocks noGrp="1"/>
          </p:cNvSpPr>
          <p:nvPr>
            <p:ph type="ctrTitle" idx="2"/>
          </p:nvPr>
        </p:nvSpPr>
        <p:spPr>
          <a:xfrm>
            <a:off x="390296" y="974284"/>
            <a:ext cx="1974300" cy="577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Django là gì ?</a:t>
            </a:r>
            <a:endParaRPr dirty="0"/>
          </a:p>
        </p:txBody>
      </p:sp>
      <p:sp>
        <p:nvSpPr>
          <p:cNvPr id="152" name="Google Shape;152;p30"/>
          <p:cNvSpPr txBox="1">
            <a:spLocks noGrp="1"/>
          </p:cNvSpPr>
          <p:nvPr>
            <p:ph type="subTitle" idx="1"/>
          </p:nvPr>
        </p:nvSpPr>
        <p:spPr>
          <a:xfrm>
            <a:off x="690446" y="1429109"/>
            <a:ext cx="1674300" cy="572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Lý thuyết, nền tảng django</a:t>
            </a:r>
            <a:endParaRPr dirty="0"/>
          </a:p>
        </p:txBody>
      </p:sp>
      <p:sp>
        <p:nvSpPr>
          <p:cNvPr id="153" name="Google Shape;153;p30"/>
          <p:cNvSpPr txBox="1">
            <a:spLocks noGrp="1"/>
          </p:cNvSpPr>
          <p:nvPr>
            <p:ph type="ctrTitle" idx="9"/>
          </p:nvPr>
        </p:nvSpPr>
        <p:spPr>
          <a:xfrm>
            <a:off x="390296" y="1940485"/>
            <a:ext cx="1974300" cy="577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Kiến trúc Django</a:t>
            </a:r>
            <a:endParaRPr dirty="0"/>
          </a:p>
        </p:txBody>
      </p:sp>
      <p:sp>
        <p:nvSpPr>
          <p:cNvPr id="154" name="Google Shape;154;p30"/>
          <p:cNvSpPr txBox="1">
            <a:spLocks noGrp="1"/>
          </p:cNvSpPr>
          <p:nvPr>
            <p:ph type="subTitle" idx="13"/>
          </p:nvPr>
        </p:nvSpPr>
        <p:spPr>
          <a:xfrm>
            <a:off x="690446" y="2395308"/>
            <a:ext cx="1674300" cy="572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US" dirty="0"/>
              <a:t>C</a:t>
            </a:r>
            <a:r>
              <a:rPr lang="en" dirty="0"/>
              <a:t>ấu trúc một project django framework</a:t>
            </a:r>
            <a:endParaRPr dirty="0"/>
          </a:p>
        </p:txBody>
      </p:sp>
      <p:sp>
        <p:nvSpPr>
          <p:cNvPr id="155" name="Google Shape;155;p30"/>
          <p:cNvSpPr txBox="1">
            <a:spLocks noGrp="1"/>
          </p:cNvSpPr>
          <p:nvPr>
            <p:ph type="title" idx="3"/>
          </p:nvPr>
        </p:nvSpPr>
        <p:spPr>
          <a:xfrm>
            <a:off x="2118448" y="1317079"/>
            <a:ext cx="1107600" cy="577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01</a:t>
            </a:r>
            <a:endParaRPr dirty="0"/>
          </a:p>
        </p:txBody>
      </p:sp>
      <p:sp>
        <p:nvSpPr>
          <p:cNvPr id="156" name="Google Shape;156;p30"/>
          <p:cNvSpPr txBox="1">
            <a:spLocks noGrp="1"/>
          </p:cNvSpPr>
          <p:nvPr>
            <p:ph type="title" idx="5"/>
          </p:nvPr>
        </p:nvSpPr>
        <p:spPr>
          <a:xfrm>
            <a:off x="2105406" y="3259799"/>
            <a:ext cx="1107600" cy="577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03</a:t>
            </a:r>
            <a:endParaRPr dirty="0"/>
          </a:p>
        </p:txBody>
      </p:sp>
      <p:sp>
        <p:nvSpPr>
          <p:cNvPr id="157" name="Google Shape;157;p30"/>
          <p:cNvSpPr txBox="1">
            <a:spLocks noGrp="1"/>
          </p:cNvSpPr>
          <p:nvPr>
            <p:ph type="title" idx="4"/>
          </p:nvPr>
        </p:nvSpPr>
        <p:spPr>
          <a:xfrm>
            <a:off x="2105406" y="2288439"/>
            <a:ext cx="1107600" cy="577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02</a:t>
            </a:r>
            <a:endParaRPr dirty="0"/>
          </a:p>
        </p:txBody>
      </p:sp>
      <p:cxnSp>
        <p:nvCxnSpPr>
          <p:cNvPr id="158" name="Google Shape;158;p30"/>
          <p:cNvCxnSpPr/>
          <p:nvPr/>
        </p:nvCxnSpPr>
        <p:spPr>
          <a:xfrm>
            <a:off x="3297225" y="0"/>
            <a:ext cx="0" cy="2393700"/>
          </a:xfrm>
          <a:prstGeom prst="straightConnector1">
            <a:avLst/>
          </a:prstGeom>
          <a:noFill/>
          <a:ln w="9525" cap="flat" cmpd="sng">
            <a:solidFill>
              <a:schemeClr val="dk2"/>
            </a:solidFill>
            <a:prstDash val="solid"/>
            <a:round/>
            <a:headEnd type="none" w="med" len="med"/>
            <a:tailEnd type="none" w="med" len="med"/>
          </a:ln>
        </p:spPr>
      </p:cxnSp>
      <p:cxnSp>
        <p:nvCxnSpPr>
          <p:cNvPr id="159" name="Google Shape;159;p30"/>
          <p:cNvCxnSpPr/>
          <p:nvPr/>
        </p:nvCxnSpPr>
        <p:spPr>
          <a:xfrm>
            <a:off x="5861950" y="3946558"/>
            <a:ext cx="0" cy="2030100"/>
          </a:xfrm>
          <a:prstGeom prst="straightConnector1">
            <a:avLst/>
          </a:prstGeom>
          <a:noFill/>
          <a:ln w="9525" cap="flat" cmpd="sng">
            <a:solidFill>
              <a:schemeClr val="dk2"/>
            </a:solidFill>
            <a:prstDash val="solid"/>
            <a:round/>
            <a:headEnd type="none" w="med" len="med"/>
            <a:tailEnd type="none" w="med" len="med"/>
          </a:ln>
        </p:spPr>
      </p:cxnSp>
      <p:sp>
        <p:nvSpPr>
          <p:cNvPr id="160" name="Google Shape;160;p30"/>
          <p:cNvSpPr txBox="1">
            <a:spLocks noGrp="1"/>
          </p:cNvSpPr>
          <p:nvPr>
            <p:ph type="title" idx="6"/>
          </p:nvPr>
        </p:nvSpPr>
        <p:spPr>
          <a:xfrm>
            <a:off x="5922008" y="2907796"/>
            <a:ext cx="10722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04</a:t>
            </a:r>
            <a:endParaRPr/>
          </a:p>
        </p:txBody>
      </p:sp>
      <p:sp>
        <p:nvSpPr>
          <p:cNvPr id="161" name="Google Shape;161;p30"/>
          <p:cNvSpPr txBox="1">
            <a:spLocks noGrp="1"/>
          </p:cNvSpPr>
          <p:nvPr>
            <p:ph type="title" idx="7"/>
          </p:nvPr>
        </p:nvSpPr>
        <p:spPr>
          <a:xfrm>
            <a:off x="5922008" y="3927494"/>
            <a:ext cx="10722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05</a:t>
            </a:r>
            <a:endParaRPr/>
          </a:p>
        </p:txBody>
      </p:sp>
      <p:sp>
        <p:nvSpPr>
          <p:cNvPr id="163" name="Google Shape;163;p30"/>
          <p:cNvSpPr txBox="1">
            <a:spLocks noGrp="1"/>
          </p:cNvSpPr>
          <p:nvPr>
            <p:ph type="ctrTitle" idx="14"/>
          </p:nvPr>
        </p:nvSpPr>
        <p:spPr>
          <a:xfrm>
            <a:off x="390296" y="2913967"/>
            <a:ext cx="1974300" cy="577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Định nghĩa Urls</a:t>
            </a:r>
            <a:endParaRPr dirty="0"/>
          </a:p>
        </p:txBody>
      </p:sp>
      <p:sp>
        <p:nvSpPr>
          <p:cNvPr id="164" name="Google Shape;164;p30"/>
          <p:cNvSpPr txBox="1">
            <a:spLocks noGrp="1"/>
          </p:cNvSpPr>
          <p:nvPr>
            <p:ph type="subTitle" idx="15"/>
          </p:nvPr>
        </p:nvSpPr>
        <p:spPr>
          <a:xfrm>
            <a:off x="690446" y="3368787"/>
            <a:ext cx="1674300" cy="572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Như một router định tuyến đường dẫn cho website</a:t>
            </a:r>
            <a:endParaRPr dirty="0"/>
          </a:p>
        </p:txBody>
      </p:sp>
      <p:sp>
        <p:nvSpPr>
          <p:cNvPr id="165" name="Google Shape;165;p30"/>
          <p:cNvSpPr txBox="1">
            <a:spLocks noGrp="1"/>
          </p:cNvSpPr>
          <p:nvPr>
            <p:ph type="ctrTitle" idx="16"/>
          </p:nvPr>
        </p:nvSpPr>
        <p:spPr>
          <a:xfrm>
            <a:off x="6811558" y="2590338"/>
            <a:ext cx="19743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MVT – Models Views</a:t>
            </a:r>
            <a:r>
              <a:rPr lang="en-US" b="1" i="0" dirty="0">
                <a:solidFill>
                  <a:srgbClr val="333333"/>
                </a:solidFill>
                <a:effectLst/>
                <a:latin typeface="Helvetica Neue"/>
              </a:rPr>
              <a:t> Templates</a:t>
            </a:r>
            <a:endParaRPr dirty="0"/>
          </a:p>
        </p:txBody>
      </p:sp>
      <p:sp>
        <p:nvSpPr>
          <p:cNvPr id="166" name="Google Shape;166;p30"/>
          <p:cNvSpPr txBox="1">
            <a:spLocks noGrp="1"/>
          </p:cNvSpPr>
          <p:nvPr>
            <p:ph type="subTitle" idx="17"/>
          </p:nvPr>
        </p:nvSpPr>
        <p:spPr>
          <a:xfrm>
            <a:off x="6811558" y="3045163"/>
            <a:ext cx="1674300" cy="57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Mô hình MVT</a:t>
            </a:r>
            <a:endParaRPr dirty="0"/>
          </a:p>
        </p:txBody>
      </p:sp>
      <p:sp>
        <p:nvSpPr>
          <p:cNvPr id="167" name="Google Shape;167;p30"/>
          <p:cNvSpPr txBox="1">
            <a:spLocks noGrp="1"/>
          </p:cNvSpPr>
          <p:nvPr>
            <p:ph type="ctrTitle" idx="18"/>
          </p:nvPr>
        </p:nvSpPr>
        <p:spPr>
          <a:xfrm>
            <a:off x="6811558" y="3614253"/>
            <a:ext cx="19743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Ứng dụng minh họa</a:t>
            </a:r>
            <a:endParaRPr dirty="0"/>
          </a:p>
        </p:txBody>
      </p:sp>
      <p:sp>
        <p:nvSpPr>
          <p:cNvPr id="168" name="Google Shape;168;p30"/>
          <p:cNvSpPr txBox="1">
            <a:spLocks noGrp="1"/>
          </p:cNvSpPr>
          <p:nvPr>
            <p:ph type="subTitle" idx="19"/>
          </p:nvPr>
        </p:nvSpPr>
        <p:spPr>
          <a:xfrm>
            <a:off x="6811558" y="4069075"/>
            <a:ext cx="1674300" cy="57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Ứng</a:t>
            </a:r>
            <a:r>
              <a:rPr lang="en-US" dirty="0"/>
              <a:t> </a:t>
            </a:r>
            <a:r>
              <a:rPr lang="en-US" dirty="0" err="1"/>
              <a:t>dụng</a:t>
            </a:r>
            <a:r>
              <a:rPr lang="en-US" dirty="0"/>
              <a:t> website </a:t>
            </a:r>
            <a:r>
              <a:rPr lang="en-US" dirty="0" err="1"/>
              <a:t>bán</a:t>
            </a:r>
            <a:r>
              <a:rPr lang="en-US" dirty="0"/>
              <a:t> sneaker</a:t>
            </a: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sp>
        <p:nvSpPr>
          <p:cNvPr id="408" name="Google Shape;408;p44"/>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TEMPLATES</a:t>
            </a:r>
            <a:endParaRPr dirty="0"/>
          </a:p>
        </p:txBody>
      </p:sp>
      <p:cxnSp>
        <p:nvCxnSpPr>
          <p:cNvPr id="409" name="Google Shape;409;p44"/>
          <p:cNvCxnSpPr/>
          <p:nvPr/>
        </p:nvCxnSpPr>
        <p:spPr>
          <a:xfrm>
            <a:off x="2232425" y="0"/>
            <a:ext cx="0" cy="1062300"/>
          </a:xfrm>
          <a:prstGeom prst="straightConnector1">
            <a:avLst/>
          </a:prstGeom>
          <a:noFill/>
          <a:ln w="9525" cap="flat" cmpd="sng">
            <a:solidFill>
              <a:schemeClr val="dk2"/>
            </a:solidFill>
            <a:prstDash val="solid"/>
            <a:round/>
            <a:headEnd type="none" w="med" len="med"/>
            <a:tailEnd type="none" w="med" len="med"/>
          </a:ln>
        </p:spPr>
      </p:cxnSp>
      <p:sp>
        <p:nvSpPr>
          <p:cNvPr id="7" name="Google Shape;218;p34">
            <a:extLst>
              <a:ext uri="{FF2B5EF4-FFF2-40B4-BE49-F238E27FC236}">
                <a16:creationId xmlns:a16="http://schemas.microsoft.com/office/drawing/2014/main" id="{4E26B27B-6AE1-44E1-AFAF-32772540AED6}"/>
              </a:ext>
            </a:extLst>
          </p:cNvPr>
          <p:cNvSpPr txBox="1">
            <a:spLocks/>
          </p:cNvSpPr>
          <p:nvPr/>
        </p:nvSpPr>
        <p:spPr>
          <a:xfrm>
            <a:off x="309374" y="1660773"/>
            <a:ext cx="8647167" cy="724287"/>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vi-VN" sz="1500" dirty="0">
                <a:solidFill>
                  <a:srgbClr val="333333"/>
                </a:solidFill>
                <a:latin typeface="Roboto Condensed" panose="020B0604020202020204" charset="0"/>
                <a:ea typeface="Roboto Condensed" panose="020B0604020202020204" charset="0"/>
              </a:rPr>
              <a:t>Đây là phần hầu như sẽ chứa code HTML. Tức nội dung sẽ hiển thị về cho user. Views sẽ quyết định template nào sẽ được gọi hiển thị</a:t>
            </a:r>
            <a:r>
              <a:rPr lang="en-US" sz="1500" dirty="0">
                <a:solidFill>
                  <a:srgbClr val="333333"/>
                </a:solidFill>
                <a:latin typeface="Roboto Condensed" panose="020B0604020202020204" charset="0"/>
                <a:ea typeface="Roboto Condensed" panose="020B0604020202020204" charset="0"/>
              </a:rPr>
              <a:t>.</a:t>
            </a:r>
            <a:endParaRPr lang="en-US" sz="1500" dirty="0">
              <a:latin typeface="Roboto Condensed" panose="020B0604020202020204" charset="0"/>
              <a:ea typeface="Roboto Condensed" panose="020B0604020202020204" charset="0"/>
            </a:endParaRPr>
          </a:p>
        </p:txBody>
      </p:sp>
      <p:sp>
        <p:nvSpPr>
          <p:cNvPr id="2" name="Google Shape;218;p34">
            <a:extLst>
              <a:ext uri="{FF2B5EF4-FFF2-40B4-BE49-F238E27FC236}">
                <a16:creationId xmlns:a16="http://schemas.microsoft.com/office/drawing/2014/main" id="{9E4D86F9-CDAE-40A2-8D61-5DB9901A89FF}"/>
              </a:ext>
            </a:extLst>
          </p:cNvPr>
          <p:cNvSpPr txBox="1">
            <a:spLocks/>
          </p:cNvSpPr>
          <p:nvPr/>
        </p:nvSpPr>
        <p:spPr>
          <a:xfrm>
            <a:off x="309374" y="1117768"/>
            <a:ext cx="8647167" cy="724287"/>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500" dirty="0">
                <a:solidFill>
                  <a:srgbClr val="333333"/>
                </a:solidFill>
                <a:latin typeface="Roboto Condensed" panose="020B0604020202020204" charset="0"/>
                <a:ea typeface="Roboto Condensed" panose="020B0604020202020204" charset="0"/>
              </a:rPr>
              <a:t>Ta</a:t>
            </a:r>
            <a:r>
              <a:rPr lang="vi-VN" sz="1500" dirty="0">
                <a:solidFill>
                  <a:srgbClr val="333333"/>
                </a:solidFill>
                <a:latin typeface="Roboto Condensed" panose="020B0604020202020204" charset="0"/>
                <a:ea typeface="Roboto Condensed" panose="020B0604020202020204" charset="0"/>
              </a:rPr>
              <a:t> có thể xử lý dữ liệu động từ views gửi tới. Việc xử lý biến trong template cũng khá đơn giản. Hầu như sẽ không một chút gì xa lạ nếu bạn là một nhà lập trình website.</a:t>
            </a:r>
            <a:endParaRPr lang="en-US" sz="1500" dirty="0">
              <a:latin typeface="Roboto Condensed" panose="020B0604020202020204" charset="0"/>
              <a:ea typeface="Roboto Condensed" panose="020B0604020202020204" charset="0"/>
            </a:endParaRPr>
          </a:p>
        </p:txBody>
      </p:sp>
      <p:pic>
        <p:nvPicPr>
          <p:cNvPr id="5" name="Picture 4">
            <a:extLst>
              <a:ext uri="{FF2B5EF4-FFF2-40B4-BE49-F238E27FC236}">
                <a16:creationId xmlns:a16="http://schemas.microsoft.com/office/drawing/2014/main" id="{D429FAB9-6524-415F-AE93-23CC4A38DAEE}"/>
              </a:ext>
            </a:extLst>
          </p:cNvPr>
          <p:cNvPicPr>
            <a:picLocks noChangeAspect="1"/>
          </p:cNvPicPr>
          <p:nvPr/>
        </p:nvPicPr>
        <p:blipFill>
          <a:blip r:embed="rId3"/>
          <a:stretch>
            <a:fillRect/>
          </a:stretch>
        </p:blipFill>
        <p:spPr>
          <a:xfrm>
            <a:off x="601627" y="2262890"/>
            <a:ext cx="8062659" cy="2880610"/>
          </a:xfrm>
          <a:prstGeom prst="rect">
            <a:avLst/>
          </a:prstGeom>
        </p:spPr>
      </p:pic>
    </p:spTree>
    <p:extLst>
      <p:ext uri="{BB962C8B-B14F-4D97-AF65-F5344CB8AC3E}">
        <p14:creationId xmlns:p14="http://schemas.microsoft.com/office/powerpoint/2010/main" val="35037086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56"/>
        <p:cNvGrpSpPr/>
        <p:nvPr/>
      </p:nvGrpSpPr>
      <p:grpSpPr>
        <a:xfrm>
          <a:off x="0" y="0"/>
          <a:ext cx="0" cy="0"/>
          <a:chOff x="0" y="0"/>
          <a:chExt cx="0" cy="0"/>
        </a:xfrm>
      </p:grpSpPr>
      <p:sp>
        <p:nvSpPr>
          <p:cNvPr id="557" name="Google Shape;557;p49"/>
          <p:cNvSpPr txBox="1">
            <a:spLocks noGrp="1"/>
          </p:cNvSpPr>
          <p:nvPr>
            <p:ph type="ctrTitle"/>
          </p:nvPr>
        </p:nvSpPr>
        <p:spPr>
          <a:xfrm flipH="1">
            <a:off x="1698072" y="2178475"/>
            <a:ext cx="5195700" cy="1921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ỨNG DỤNG MINH HỌA</a:t>
            </a:r>
            <a:endParaRPr dirty="0"/>
          </a:p>
        </p:txBody>
      </p:sp>
      <p:sp>
        <p:nvSpPr>
          <p:cNvPr id="558" name="Google Shape;558;p49"/>
          <p:cNvSpPr txBox="1">
            <a:spLocks noGrp="1"/>
          </p:cNvSpPr>
          <p:nvPr>
            <p:ph type="title" idx="2"/>
          </p:nvPr>
        </p:nvSpPr>
        <p:spPr>
          <a:xfrm flipH="1">
            <a:off x="3914472" y="1866650"/>
            <a:ext cx="2979300" cy="754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05</a:t>
            </a:r>
            <a:endParaRPr dirty="0"/>
          </a:p>
        </p:txBody>
      </p:sp>
      <p:cxnSp>
        <p:nvCxnSpPr>
          <p:cNvPr id="559" name="Google Shape;559;p49"/>
          <p:cNvCxnSpPr/>
          <p:nvPr/>
        </p:nvCxnSpPr>
        <p:spPr>
          <a:xfrm>
            <a:off x="7015900" y="-35700"/>
            <a:ext cx="0" cy="2382600"/>
          </a:xfrm>
          <a:prstGeom prst="straightConnector1">
            <a:avLst/>
          </a:prstGeom>
          <a:noFill/>
          <a:ln w="9525" cap="flat" cmpd="sng">
            <a:solidFill>
              <a:schemeClr val="dk2"/>
            </a:solidFill>
            <a:prstDash val="solid"/>
            <a:round/>
            <a:headEnd type="none" w="med" len="med"/>
            <a:tailEnd type="none" w="med" len="med"/>
          </a:ln>
        </p:spPr>
      </p:cxnSp>
      <p:sp>
        <p:nvSpPr>
          <p:cNvPr id="560" name="Google Shape;560;p49"/>
          <p:cNvSpPr txBox="1">
            <a:spLocks noGrp="1"/>
          </p:cNvSpPr>
          <p:nvPr>
            <p:ph type="subTitle" idx="1"/>
          </p:nvPr>
        </p:nvSpPr>
        <p:spPr>
          <a:xfrm>
            <a:off x="2668872" y="3476054"/>
            <a:ext cx="4224900" cy="536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WEBSITE BÁN GIÀY SNEAKER</a:t>
            </a:r>
            <a:endParaRPr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64"/>
        <p:cNvGrpSpPr/>
        <p:nvPr/>
      </p:nvGrpSpPr>
      <p:grpSpPr>
        <a:xfrm>
          <a:off x="0" y="0"/>
          <a:ext cx="0" cy="0"/>
          <a:chOff x="0" y="0"/>
          <a:chExt cx="0" cy="0"/>
        </a:xfrm>
      </p:grpSpPr>
      <p:sp>
        <p:nvSpPr>
          <p:cNvPr id="565" name="Google Shape;565;p50"/>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GIAO DIỆN</a:t>
            </a:r>
            <a:endParaRPr dirty="0"/>
          </a:p>
        </p:txBody>
      </p:sp>
      <p:grpSp>
        <p:nvGrpSpPr>
          <p:cNvPr id="566" name="Google Shape;566;p50"/>
          <p:cNvGrpSpPr/>
          <p:nvPr/>
        </p:nvGrpSpPr>
        <p:grpSpPr>
          <a:xfrm>
            <a:off x="1108712" y="988494"/>
            <a:ext cx="6926575" cy="4145106"/>
            <a:chOff x="238125" y="1676700"/>
            <a:chExt cx="2045650" cy="1779275"/>
          </a:xfrm>
        </p:grpSpPr>
        <p:sp>
          <p:nvSpPr>
            <p:cNvPr id="567" name="Google Shape;567;p50"/>
            <p:cNvSpPr/>
            <p:nvPr/>
          </p:nvSpPr>
          <p:spPr>
            <a:xfrm>
              <a:off x="1006875" y="3190025"/>
              <a:ext cx="508150" cy="247100"/>
            </a:xfrm>
            <a:custGeom>
              <a:avLst/>
              <a:gdLst/>
              <a:ahLst/>
              <a:cxnLst/>
              <a:rect l="l" t="t" r="r" b="b"/>
              <a:pathLst>
                <a:path w="20326" h="9884" extrusionOk="0">
                  <a:moveTo>
                    <a:pt x="2967" y="0"/>
                  </a:moveTo>
                  <a:lnTo>
                    <a:pt x="0" y="9884"/>
                  </a:lnTo>
                  <a:lnTo>
                    <a:pt x="20325" y="9884"/>
                  </a:lnTo>
                  <a:lnTo>
                    <a:pt x="173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50"/>
            <p:cNvSpPr/>
            <p:nvPr/>
          </p:nvSpPr>
          <p:spPr>
            <a:xfrm>
              <a:off x="1021625" y="3190025"/>
              <a:ext cx="452425" cy="197525"/>
            </a:xfrm>
            <a:custGeom>
              <a:avLst/>
              <a:gdLst/>
              <a:ahLst/>
              <a:cxnLst/>
              <a:rect l="l" t="t" r="r" b="b"/>
              <a:pathLst>
                <a:path w="18097" h="7901" extrusionOk="0">
                  <a:moveTo>
                    <a:pt x="2377" y="0"/>
                  </a:moveTo>
                  <a:lnTo>
                    <a:pt x="0" y="7901"/>
                  </a:lnTo>
                  <a:cubicBezTo>
                    <a:pt x="6032" y="6753"/>
                    <a:pt x="12064" y="5557"/>
                    <a:pt x="18096" y="4442"/>
                  </a:cubicBezTo>
                  <a:lnTo>
                    <a:pt x="1676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50"/>
            <p:cNvSpPr/>
            <p:nvPr/>
          </p:nvSpPr>
          <p:spPr>
            <a:xfrm>
              <a:off x="968750" y="3417450"/>
              <a:ext cx="584375" cy="38525"/>
            </a:xfrm>
            <a:custGeom>
              <a:avLst/>
              <a:gdLst/>
              <a:ahLst/>
              <a:cxnLst/>
              <a:rect l="l" t="t" r="r" b="b"/>
              <a:pathLst>
                <a:path w="23375" h="1541" extrusionOk="0">
                  <a:moveTo>
                    <a:pt x="492" y="0"/>
                  </a:moveTo>
                  <a:cubicBezTo>
                    <a:pt x="214" y="0"/>
                    <a:pt x="1" y="230"/>
                    <a:pt x="1" y="492"/>
                  </a:cubicBezTo>
                  <a:lnTo>
                    <a:pt x="1" y="1541"/>
                  </a:lnTo>
                  <a:lnTo>
                    <a:pt x="23375" y="1541"/>
                  </a:lnTo>
                  <a:lnTo>
                    <a:pt x="23375" y="492"/>
                  </a:lnTo>
                  <a:cubicBezTo>
                    <a:pt x="23375" y="213"/>
                    <a:pt x="23145" y="0"/>
                    <a:pt x="22883" y="0"/>
                  </a:cubicBez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50"/>
            <p:cNvSpPr/>
            <p:nvPr/>
          </p:nvSpPr>
          <p:spPr>
            <a:xfrm>
              <a:off x="238125" y="1777900"/>
              <a:ext cx="2045650" cy="1461300"/>
            </a:xfrm>
            <a:custGeom>
              <a:avLst/>
              <a:gdLst/>
              <a:ahLst/>
              <a:cxnLst/>
              <a:rect l="l" t="t" r="r" b="b"/>
              <a:pathLst>
                <a:path w="81826" h="58452" extrusionOk="0">
                  <a:moveTo>
                    <a:pt x="1574" y="1"/>
                  </a:moveTo>
                  <a:cubicBezTo>
                    <a:pt x="705" y="1"/>
                    <a:pt x="0" y="689"/>
                    <a:pt x="0" y="1558"/>
                  </a:cubicBezTo>
                  <a:lnTo>
                    <a:pt x="0" y="56895"/>
                  </a:lnTo>
                  <a:cubicBezTo>
                    <a:pt x="0" y="57764"/>
                    <a:pt x="705" y="58452"/>
                    <a:pt x="1574" y="58452"/>
                  </a:cubicBezTo>
                  <a:lnTo>
                    <a:pt x="80252" y="58452"/>
                  </a:lnTo>
                  <a:cubicBezTo>
                    <a:pt x="81121" y="58452"/>
                    <a:pt x="81826" y="57764"/>
                    <a:pt x="81826" y="56895"/>
                  </a:cubicBezTo>
                  <a:lnTo>
                    <a:pt x="81826" y="1558"/>
                  </a:lnTo>
                  <a:cubicBezTo>
                    <a:pt x="81826" y="689"/>
                    <a:pt x="81121" y="1"/>
                    <a:pt x="80252" y="1"/>
                  </a:cubicBez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50"/>
            <p:cNvSpPr/>
            <p:nvPr/>
          </p:nvSpPr>
          <p:spPr>
            <a:xfrm>
              <a:off x="238125" y="1676700"/>
              <a:ext cx="2045650" cy="1390400"/>
            </a:xfrm>
            <a:custGeom>
              <a:avLst/>
              <a:gdLst/>
              <a:ahLst/>
              <a:cxnLst/>
              <a:rect l="l" t="t" r="r" b="b"/>
              <a:pathLst>
                <a:path w="81826" h="55616" extrusionOk="0">
                  <a:moveTo>
                    <a:pt x="2836" y="0"/>
                  </a:moveTo>
                  <a:cubicBezTo>
                    <a:pt x="1279" y="0"/>
                    <a:pt x="0" y="1279"/>
                    <a:pt x="0" y="2836"/>
                  </a:cubicBezTo>
                  <a:lnTo>
                    <a:pt x="0" y="55616"/>
                  </a:lnTo>
                  <a:lnTo>
                    <a:pt x="81826" y="55616"/>
                  </a:lnTo>
                  <a:lnTo>
                    <a:pt x="81826" y="2836"/>
                  </a:lnTo>
                  <a:cubicBezTo>
                    <a:pt x="81826" y="1279"/>
                    <a:pt x="80547" y="0"/>
                    <a:pt x="789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50"/>
            <p:cNvSpPr/>
            <p:nvPr/>
          </p:nvSpPr>
          <p:spPr>
            <a:xfrm>
              <a:off x="346300" y="1773800"/>
              <a:ext cx="1829300" cy="1140050"/>
            </a:xfrm>
            <a:custGeom>
              <a:avLst/>
              <a:gdLst/>
              <a:ahLst/>
              <a:cxnLst/>
              <a:rect l="l" t="t" r="r" b="b"/>
              <a:pathLst>
                <a:path w="73172" h="45602" extrusionOk="0">
                  <a:moveTo>
                    <a:pt x="426" y="1"/>
                  </a:moveTo>
                  <a:cubicBezTo>
                    <a:pt x="197" y="1"/>
                    <a:pt x="0" y="181"/>
                    <a:pt x="0" y="411"/>
                  </a:cubicBezTo>
                  <a:lnTo>
                    <a:pt x="0" y="45175"/>
                  </a:lnTo>
                  <a:cubicBezTo>
                    <a:pt x="0" y="45405"/>
                    <a:pt x="197" y="45601"/>
                    <a:pt x="426" y="45601"/>
                  </a:cubicBezTo>
                  <a:lnTo>
                    <a:pt x="72745" y="45601"/>
                  </a:lnTo>
                  <a:cubicBezTo>
                    <a:pt x="72975" y="45601"/>
                    <a:pt x="73171" y="45405"/>
                    <a:pt x="73171" y="45175"/>
                  </a:cubicBezTo>
                  <a:lnTo>
                    <a:pt x="73171" y="411"/>
                  </a:lnTo>
                  <a:cubicBezTo>
                    <a:pt x="73171" y="181"/>
                    <a:pt x="72975" y="1"/>
                    <a:pt x="72745" y="1"/>
                  </a:cubicBezTo>
                  <a:close/>
                </a:path>
              </a:pathLst>
            </a:custGeom>
            <a:solidFill>
              <a:srgbClr val="F46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50"/>
            <p:cNvSpPr/>
            <p:nvPr/>
          </p:nvSpPr>
          <p:spPr>
            <a:xfrm>
              <a:off x="1244550" y="1708650"/>
              <a:ext cx="28700" cy="24925"/>
            </a:xfrm>
            <a:custGeom>
              <a:avLst/>
              <a:gdLst/>
              <a:ahLst/>
              <a:cxnLst/>
              <a:rect l="l" t="t" r="r" b="b"/>
              <a:pathLst>
                <a:path w="1148" h="997" extrusionOk="0">
                  <a:moveTo>
                    <a:pt x="656" y="1"/>
                  </a:moveTo>
                  <a:cubicBezTo>
                    <a:pt x="213" y="1"/>
                    <a:pt x="0" y="541"/>
                    <a:pt x="312" y="853"/>
                  </a:cubicBezTo>
                  <a:cubicBezTo>
                    <a:pt x="411" y="952"/>
                    <a:pt x="532" y="996"/>
                    <a:pt x="650" y="996"/>
                  </a:cubicBezTo>
                  <a:cubicBezTo>
                    <a:pt x="904" y="996"/>
                    <a:pt x="1147" y="794"/>
                    <a:pt x="1147" y="492"/>
                  </a:cubicBezTo>
                  <a:cubicBezTo>
                    <a:pt x="1147" y="230"/>
                    <a:pt x="934" y="1"/>
                    <a:pt x="656" y="1"/>
                  </a:cubicBezTo>
                  <a:close/>
                </a:path>
              </a:pathLst>
            </a:custGeom>
            <a:solidFill>
              <a:srgbClr val="363C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592" name="Google Shape;592;p50"/>
          <p:cNvCxnSpPr/>
          <p:nvPr/>
        </p:nvCxnSpPr>
        <p:spPr>
          <a:xfrm rot="10800000">
            <a:off x="3290125" y="4362325"/>
            <a:ext cx="0" cy="937800"/>
          </a:xfrm>
          <a:prstGeom prst="straightConnector1">
            <a:avLst/>
          </a:prstGeom>
          <a:noFill/>
          <a:ln w="9525" cap="flat" cmpd="sng">
            <a:solidFill>
              <a:schemeClr val="dk1"/>
            </a:solidFill>
            <a:prstDash val="solid"/>
            <a:round/>
            <a:headEnd type="none" w="med" len="med"/>
            <a:tailEnd type="none" w="med" len="med"/>
          </a:ln>
        </p:spPr>
      </p:cxnSp>
      <p:pic>
        <p:nvPicPr>
          <p:cNvPr id="3" name="Picture 2">
            <a:extLst>
              <a:ext uri="{FF2B5EF4-FFF2-40B4-BE49-F238E27FC236}">
                <a16:creationId xmlns:a16="http://schemas.microsoft.com/office/drawing/2014/main" id="{9D1D76FA-72DA-4759-84D9-27B3509CC491}"/>
              </a:ext>
            </a:extLst>
          </p:cNvPr>
          <p:cNvPicPr>
            <a:picLocks noChangeAspect="1"/>
          </p:cNvPicPr>
          <p:nvPr/>
        </p:nvPicPr>
        <p:blipFill>
          <a:blip r:embed="rId3"/>
          <a:stretch>
            <a:fillRect/>
          </a:stretch>
        </p:blipFill>
        <p:spPr>
          <a:xfrm>
            <a:off x="1468231" y="1204397"/>
            <a:ext cx="6193653" cy="3015636"/>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64"/>
        <p:cNvGrpSpPr/>
        <p:nvPr/>
      </p:nvGrpSpPr>
      <p:grpSpPr>
        <a:xfrm>
          <a:off x="0" y="0"/>
          <a:ext cx="0" cy="0"/>
          <a:chOff x="0" y="0"/>
          <a:chExt cx="0" cy="0"/>
        </a:xfrm>
      </p:grpSpPr>
      <p:sp>
        <p:nvSpPr>
          <p:cNvPr id="565" name="Google Shape;565;p50"/>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GIAO DIỆN</a:t>
            </a:r>
            <a:endParaRPr dirty="0"/>
          </a:p>
        </p:txBody>
      </p:sp>
      <p:grpSp>
        <p:nvGrpSpPr>
          <p:cNvPr id="566" name="Google Shape;566;p50"/>
          <p:cNvGrpSpPr/>
          <p:nvPr/>
        </p:nvGrpSpPr>
        <p:grpSpPr>
          <a:xfrm>
            <a:off x="1108712" y="988494"/>
            <a:ext cx="6926575" cy="4145106"/>
            <a:chOff x="238125" y="1676700"/>
            <a:chExt cx="2045650" cy="1779275"/>
          </a:xfrm>
        </p:grpSpPr>
        <p:sp>
          <p:nvSpPr>
            <p:cNvPr id="567" name="Google Shape;567;p50"/>
            <p:cNvSpPr/>
            <p:nvPr/>
          </p:nvSpPr>
          <p:spPr>
            <a:xfrm>
              <a:off x="1006875" y="3190025"/>
              <a:ext cx="508150" cy="247100"/>
            </a:xfrm>
            <a:custGeom>
              <a:avLst/>
              <a:gdLst/>
              <a:ahLst/>
              <a:cxnLst/>
              <a:rect l="l" t="t" r="r" b="b"/>
              <a:pathLst>
                <a:path w="20326" h="9884" extrusionOk="0">
                  <a:moveTo>
                    <a:pt x="2967" y="0"/>
                  </a:moveTo>
                  <a:lnTo>
                    <a:pt x="0" y="9884"/>
                  </a:lnTo>
                  <a:lnTo>
                    <a:pt x="20325" y="9884"/>
                  </a:lnTo>
                  <a:lnTo>
                    <a:pt x="173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50"/>
            <p:cNvSpPr/>
            <p:nvPr/>
          </p:nvSpPr>
          <p:spPr>
            <a:xfrm>
              <a:off x="1021625" y="3190025"/>
              <a:ext cx="452425" cy="197525"/>
            </a:xfrm>
            <a:custGeom>
              <a:avLst/>
              <a:gdLst/>
              <a:ahLst/>
              <a:cxnLst/>
              <a:rect l="l" t="t" r="r" b="b"/>
              <a:pathLst>
                <a:path w="18097" h="7901" extrusionOk="0">
                  <a:moveTo>
                    <a:pt x="2377" y="0"/>
                  </a:moveTo>
                  <a:lnTo>
                    <a:pt x="0" y="7901"/>
                  </a:lnTo>
                  <a:cubicBezTo>
                    <a:pt x="6032" y="6753"/>
                    <a:pt x="12064" y="5557"/>
                    <a:pt x="18096" y="4442"/>
                  </a:cubicBezTo>
                  <a:lnTo>
                    <a:pt x="1676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50"/>
            <p:cNvSpPr/>
            <p:nvPr/>
          </p:nvSpPr>
          <p:spPr>
            <a:xfrm>
              <a:off x="968750" y="3417450"/>
              <a:ext cx="584375" cy="38525"/>
            </a:xfrm>
            <a:custGeom>
              <a:avLst/>
              <a:gdLst/>
              <a:ahLst/>
              <a:cxnLst/>
              <a:rect l="l" t="t" r="r" b="b"/>
              <a:pathLst>
                <a:path w="23375" h="1541" extrusionOk="0">
                  <a:moveTo>
                    <a:pt x="492" y="0"/>
                  </a:moveTo>
                  <a:cubicBezTo>
                    <a:pt x="214" y="0"/>
                    <a:pt x="1" y="230"/>
                    <a:pt x="1" y="492"/>
                  </a:cubicBezTo>
                  <a:lnTo>
                    <a:pt x="1" y="1541"/>
                  </a:lnTo>
                  <a:lnTo>
                    <a:pt x="23375" y="1541"/>
                  </a:lnTo>
                  <a:lnTo>
                    <a:pt x="23375" y="492"/>
                  </a:lnTo>
                  <a:cubicBezTo>
                    <a:pt x="23375" y="213"/>
                    <a:pt x="23145" y="0"/>
                    <a:pt x="22883" y="0"/>
                  </a:cubicBez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50"/>
            <p:cNvSpPr/>
            <p:nvPr/>
          </p:nvSpPr>
          <p:spPr>
            <a:xfrm>
              <a:off x="238125" y="1777900"/>
              <a:ext cx="2045650" cy="1461300"/>
            </a:xfrm>
            <a:custGeom>
              <a:avLst/>
              <a:gdLst/>
              <a:ahLst/>
              <a:cxnLst/>
              <a:rect l="l" t="t" r="r" b="b"/>
              <a:pathLst>
                <a:path w="81826" h="58452" extrusionOk="0">
                  <a:moveTo>
                    <a:pt x="1574" y="1"/>
                  </a:moveTo>
                  <a:cubicBezTo>
                    <a:pt x="705" y="1"/>
                    <a:pt x="0" y="689"/>
                    <a:pt x="0" y="1558"/>
                  </a:cubicBezTo>
                  <a:lnTo>
                    <a:pt x="0" y="56895"/>
                  </a:lnTo>
                  <a:cubicBezTo>
                    <a:pt x="0" y="57764"/>
                    <a:pt x="705" y="58452"/>
                    <a:pt x="1574" y="58452"/>
                  </a:cubicBezTo>
                  <a:lnTo>
                    <a:pt x="80252" y="58452"/>
                  </a:lnTo>
                  <a:cubicBezTo>
                    <a:pt x="81121" y="58452"/>
                    <a:pt x="81826" y="57764"/>
                    <a:pt x="81826" y="56895"/>
                  </a:cubicBezTo>
                  <a:lnTo>
                    <a:pt x="81826" y="1558"/>
                  </a:lnTo>
                  <a:cubicBezTo>
                    <a:pt x="81826" y="689"/>
                    <a:pt x="81121" y="1"/>
                    <a:pt x="80252" y="1"/>
                  </a:cubicBez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50"/>
            <p:cNvSpPr/>
            <p:nvPr/>
          </p:nvSpPr>
          <p:spPr>
            <a:xfrm>
              <a:off x="238125" y="1676700"/>
              <a:ext cx="2045650" cy="1390400"/>
            </a:xfrm>
            <a:custGeom>
              <a:avLst/>
              <a:gdLst/>
              <a:ahLst/>
              <a:cxnLst/>
              <a:rect l="l" t="t" r="r" b="b"/>
              <a:pathLst>
                <a:path w="81826" h="55616" extrusionOk="0">
                  <a:moveTo>
                    <a:pt x="2836" y="0"/>
                  </a:moveTo>
                  <a:cubicBezTo>
                    <a:pt x="1279" y="0"/>
                    <a:pt x="0" y="1279"/>
                    <a:pt x="0" y="2836"/>
                  </a:cubicBezTo>
                  <a:lnTo>
                    <a:pt x="0" y="55616"/>
                  </a:lnTo>
                  <a:lnTo>
                    <a:pt x="81826" y="55616"/>
                  </a:lnTo>
                  <a:lnTo>
                    <a:pt x="81826" y="2836"/>
                  </a:lnTo>
                  <a:cubicBezTo>
                    <a:pt x="81826" y="1279"/>
                    <a:pt x="80547" y="0"/>
                    <a:pt x="789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50"/>
            <p:cNvSpPr/>
            <p:nvPr/>
          </p:nvSpPr>
          <p:spPr>
            <a:xfrm>
              <a:off x="346300" y="1773800"/>
              <a:ext cx="1829300" cy="1140050"/>
            </a:xfrm>
            <a:custGeom>
              <a:avLst/>
              <a:gdLst/>
              <a:ahLst/>
              <a:cxnLst/>
              <a:rect l="l" t="t" r="r" b="b"/>
              <a:pathLst>
                <a:path w="73172" h="45602" extrusionOk="0">
                  <a:moveTo>
                    <a:pt x="426" y="1"/>
                  </a:moveTo>
                  <a:cubicBezTo>
                    <a:pt x="197" y="1"/>
                    <a:pt x="0" y="181"/>
                    <a:pt x="0" y="411"/>
                  </a:cubicBezTo>
                  <a:lnTo>
                    <a:pt x="0" y="45175"/>
                  </a:lnTo>
                  <a:cubicBezTo>
                    <a:pt x="0" y="45405"/>
                    <a:pt x="197" y="45601"/>
                    <a:pt x="426" y="45601"/>
                  </a:cubicBezTo>
                  <a:lnTo>
                    <a:pt x="72745" y="45601"/>
                  </a:lnTo>
                  <a:cubicBezTo>
                    <a:pt x="72975" y="45601"/>
                    <a:pt x="73171" y="45405"/>
                    <a:pt x="73171" y="45175"/>
                  </a:cubicBezTo>
                  <a:lnTo>
                    <a:pt x="73171" y="411"/>
                  </a:lnTo>
                  <a:cubicBezTo>
                    <a:pt x="73171" y="181"/>
                    <a:pt x="72975" y="1"/>
                    <a:pt x="72745" y="1"/>
                  </a:cubicBezTo>
                  <a:close/>
                </a:path>
              </a:pathLst>
            </a:custGeom>
            <a:solidFill>
              <a:srgbClr val="F46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50"/>
            <p:cNvSpPr/>
            <p:nvPr/>
          </p:nvSpPr>
          <p:spPr>
            <a:xfrm>
              <a:off x="1244550" y="1708650"/>
              <a:ext cx="28700" cy="24925"/>
            </a:xfrm>
            <a:custGeom>
              <a:avLst/>
              <a:gdLst/>
              <a:ahLst/>
              <a:cxnLst/>
              <a:rect l="l" t="t" r="r" b="b"/>
              <a:pathLst>
                <a:path w="1148" h="997" extrusionOk="0">
                  <a:moveTo>
                    <a:pt x="656" y="1"/>
                  </a:moveTo>
                  <a:cubicBezTo>
                    <a:pt x="213" y="1"/>
                    <a:pt x="0" y="541"/>
                    <a:pt x="312" y="853"/>
                  </a:cubicBezTo>
                  <a:cubicBezTo>
                    <a:pt x="411" y="952"/>
                    <a:pt x="532" y="996"/>
                    <a:pt x="650" y="996"/>
                  </a:cubicBezTo>
                  <a:cubicBezTo>
                    <a:pt x="904" y="996"/>
                    <a:pt x="1147" y="794"/>
                    <a:pt x="1147" y="492"/>
                  </a:cubicBezTo>
                  <a:cubicBezTo>
                    <a:pt x="1147" y="230"/>
                    <a:pt x="934" y="1"/>
                    <a:pt x="656" y="1"/>
                  </a:cubicBezTo>
                  <a:close/>
                </a:path>
              </a:pathLst>
            </a:custGeom>
            <a:solidFill>
              <a:srgbClr val="363C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592" name="Google Shape;592;p50"/>
          <p:cNvCxnSpPr/>
          <p:nvPr/>
        </p:nvCxnSpPr>
        <p:spPr>
          <a:xfrm rot="10800000">
            <a:off x="3290125" y="4362325"/>
            <a:ext cx="0" cy="937800"/>
          </a:xfrm>
          <a:prstGeom prst="straightConnector1">
            <a:avLst/>
          </a:prstGeom>
          <a:noFill/>
          <a:ln w="9525" cap="flat" cmpd="sng">
            <a:solidFill>
              <a:schemeClr val="dk1"/>
            </a:solidFill>
            <a:prstDash val="solid"/>
            <a:round/>
            <a:headEnd type="none" w="med" len="med"/>
            <a:tailEnd type="none" w="med" len="med"/>
          </a:ln>
        </p:spPr>
      </p:cxnSp>
      <p:pic>
        <p:nvPicPr>
          <p:cNvPr id="4" name="Picture 3">
            <a:extLst>
              <a:ext uri="{FF2B5EF4-FFF2-40B4-BE49-F238E27FC236}">
                <a16:creationId xmlns:a16="http://schemas.microsoft.com/office/drawing/2014/main" id="{E19C41CD-A5CD-43FD-93ED-07F4960AA05D}"/>
              </a:ext>
            </a:extLst>
          </p:cNvPr>
          <p:cNvPicPr>
            <a:picLocks noChangeAspect="1"/>
          </p:cNvPicPr>
          <p:nvPr/>
        </p:nvPicPr>
        <p:blipFill>
          <a:blip r:embed="rId3"/>
          <a:stretch>
            <a:fillRect/>
          </a:stretch>
        </p:blipFill>
        <p:spPr>
          <a:xfrm>
            <a:off x="1474993" y="1214704"/>
            <a:ext cx="6177531" cy="3012949"/>
          </a:xfrm>
          <a:prstGeom prst="rect">
            <a:avLst/>
          </a:prstGeom>
        </p:spPr>
      </p:pic>
    </p:spTree>
    <p:extLst>
      <p:ext uri="{BB962C8B-B14F-4D97-AF65-F5344CB8AC3E}">
        <p14:creationId xmlns:p14="http://schemas.microsoft.com/office/powerpoint/2010/main" val="18909835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64"/>
        <p:cNvGrpSpPr/>
        <p:nvPr/>
      </p:nvGrpSpPr>
      <p:grpSpPr>
        <a:xfrm>
          <a:off x="0" y="0"/>
          <a:ext cx="0" cy="0"/>
          <a:chOff x="0" y="0"/>
          <a:chExt cx="0" cy="0"/>
        </a:xfrm>
      </p:grpSpPr>
      <p:sp>
        <p:nvSpPr>
          <p:cNvPr id="565" name="Google Shape;565;p50"/>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GIAO DIỆN</a:t>
            </a:r>
            <a:endParaRPr dirty="0"/>
          </a:p>
        </p:txBody>
      </p:sp>
      <p:grpSp>
        <p:nvGrpSpPr>
          <p:cNvPr id="566" name="Google Shape;566;p50"/>
          <p:cNvGrpSpPr/>
          <p:nvPr/>
        </p:nvGrpSpPr>
        <p:grpSpPr>
          <a:xfrm>
            <a:off x="1108712" y="988494"/>
            <a:ext cx="6926575" cy="4145106"/>
            <a:chOff x="238125" y="1676700"/>
            <a:chExt cx="2045650" cy="1779275"/>
          </a:xfrm>
        </p:grpSpPr>
        <p:sp>
          <p:nvSpPr>
            <p:cNvPr id="567" name="Google Shape;567;p50"/>
            <p:cNvSpPr/>
            <p:nvPr/>
          </p:nvSpPr>
          <p:spPr>
            <a:xfrm>
              <a:off x="1006875" y="3190025"/>
              <a:ext cx="508150" cy="247100"/>
            </a:xfrm>
            <a:custGeom>
              <a:avLst/>
              <a:gdLst/>
              <a:ahLst/>
              <a:cxnLst/>
              <a:rect l="l" t="t" r="r" b="b"/>
              <a:pathLst>
                <a:path w="20326" h="9884" extrusionOk="0">
                  <a:moveTo>
                    <a:pt x="2967" y="0"/>
                  </a:moveTo>
                  <a:lnTo>
                    <a:pt x="0" y="9884"/>
                  </a:lnTo>
                  <a:lnTo>
                    <a:pt x="20325" y="9884"/>
                  </a:lnTo>
                  <a:lnTo>
                    <a:pt x="173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50"/>
            <p:cNvSpPr/>
            <p:nvPr/>
          </p:nvSpPr>
          <p:spPr>
            <a:xfrm>
              <a:off x="1021625" y="3190025"/>
              <a:ext cx="452425" cy="197525"/>
            </a:xfrm>
            <a:custGeom>
              <a:avLst/>
              <a:gdLst/>
              <a:ahLst/>
              <a:cxnLst/>
              <a:rect l="l" t="t" r="r" b="b"/>
              <a:pathLst>
                <a:path w="18097" h="7901" extrusionOk="0">
                  <a:moveTo>
                    <a:pt x="2377" y="0"/>
                  </a:moveTo>
                  <a:lnTo>
                    <a:pt x="0" y="7901"/>
                  </a:lnTo>
                  <a:cubicBezTo>
                    <a:pt x="6032" y="6753"/>
                    <a:pt x="12064" y="5557"/>
                    <a:pt x="18096" y="4442"/>
                  </a:cubicBezTo>
                  <a:lnTo>
                    <a:pt x="1676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50"/>
            <p:cNvSpPr/>
            <p:nvPr/>
          </p:nvSpPr>
          <p:spPr>
            <a:xfrm>
              <a:off x="968750" y="3417450"/>
              <a:ext cx="584375" cy="38525"/>
            </a:xfrm>
            <a:custGeom>
              <a:avLst/>
              <a:gdLst/>
              <a:ahLst/>
              <a:cxnLst/>
              <a:rect l="l" t="t" r="r" b="b"/>
              <a:pathLst>
                <a:path w="23375" h="1541" extrusionOk="0">
                  <a:moveTo>
                    <a:pt x="492" y="0"/>
                  </a:moveTo>
                  <a:cubicBezTo>
                    <a:pt x="214" y="0"/>
                    <a:pt x="1" y="230"/>
                    <a:pt x="1" y="492"/>
                  </a:cubicBezTo>
                  <a:lnTo>
                    <a:pt x="1" y="1541"/>
                  </a:lnTo>
                  <a:lnTo>
                    <a:pt x="23375" y="1541"/>
                  </a:lnTo>
                  <a:lnTo>
                    <a:pt x="23375" y="492"/>
                  </a:lnTo>
                  <a:cubicBezTo>
                    <a:pt x="23375" y="213"/>
                    <a:pt x="23145" y="0"/>
                    <a:pt x="22883" y="0"/>
                  </a:cubicBez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50"/>
            <p:cNvSpPr/>
            <p:nvPr/>
          </p:nvSpPr>
          <p:spPr>
            <a:xfrm>
              <a:off x="238125" y="1777900"/>
              <a:ext cx="2045650" cy="1461300"/>
            </a:xfrm>
            <a:custGeom>
              <a:avLst/>
              <a:gdLst/>
              <a:ahLst/>
              <a:cxnLst/>
              <a:rect l="l" t="t" r="r" b="b"/>
              <a:pathLst>
                <a:path w="81826" h="58452" extrusionOk="0">
                  <a:moveTo>
                    <a:pt x="1574" y="1"/>
                  </a:moveTo>
                  <a:cubicBezTo>
                    <a:pt x="705" y="1"/>
                    <a:pt x="0" y="689"/>
                    <a:pt x="0" y="1558"/>
                  </a:cubicBezTo>
                  <a:lnTo>
                    <a:pt x="0" y="56895"/>
                  </a:lnTo>
                  <a:cubicBezTo>
                    <a:pt x="0" y="57764"/>
                    <a:pt x="705" y="58452"/>
                    <a:pt x="1574" y="58452"/>
                  </a:cubicBezTo>
                  <a:lnTo>
                    <a:pt x="80252" y="58452"/>
                  </a:lnTo>
                  <a:cubicBezTo>
                    <a:pt x="81121" y="58452"/>
                    <a:pt x="81826" y="57764"/>
                    <a:pt x="81826" y="56895"/>
                  </a:cubicBezTo>
                  <a:lnTo>
                    <a:pt x="81826" y="1558"/>
                  </a:lnTo>
                  <a:cubicBezTo>
                    <a:pt x="81826" y="689"/>
                    <a:pt x="81121" y="1"/>
                    <a:pt x="80252" y="1"/>
                  </a:cubicBez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50"/>
            <p:cNvSpPr/>
            <p:nvPr/>
          </p:nvSpPr>
          <p:spPr>
            <a:xfrm>
              <a:off x="238125" y="1676700"/>
              <a:ext cx="2045650" cy="1390400"/>
            </a:xfrm>
            <a:custGeom>
              <a:avLst/>
              <a:gdLst/>
              <a:ahLst/>
              <a:cxnLst/>
              <a:rect l="l" t="t" r="r" b="b"/>
              <a:pathLst>
                <a:path w="81826" h="55616" extrusionOk="0">
                  <a:moveTo>
                    <a:pt x="2836" y="0"/>
                  </a:moveTo>
                  <a:cubicBezTo>
                    <a:pt x="1279" y="0"/>
                    <a:pt x="0" y="1279"/>
                    <a:pt x="0" y="2836"/>
                  </a:cubicBezTo>
                  <a:lnTo>
                    <a:pt x="0" y="55616"/>
                  </a:lnTo>
                  <a:lnTo>
                    <a:pt x="81826" y="55616"/>
                  </a:lnTo>
                  <a:lnTo>
                    <a:pt x="81826" y="2836"/>
                  </a:lnTo>
                  <a:cubicBezTo>
                    <a:pt x="81826" y="1279"/>
                    <a:pt x="80547" y="0"/>
                    <a:pt x="789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50"/>
            <p:cNvSpPr/>
            <p:nvPr/>
          </p:nvSpPr>
          <p:spPr>
            <a:xfrm>
              <a:off x="346300" y="1773800"/>
              <a:ext cx="1829300" cy="1140050"/>
            </a:xfrm>
            <a:custGeom>
              <a:avLst/>
              <a:gdLst/>
              <a:ahLst/>
              <a:cxnLst/>
              <a:rect l="l" t="t" r="r" b="b"/>
              <a:pathLst>
                <a:path w="73172" h="45602" extrusionOk="0">
                  <a:moveTo>
                    <a:pt x="426" y="1"/>
                  </a:moveTo>
                  <a:cubicBezTo>
                    <a:pt x="197" y="1"/>
                    <a:pt x="0" y="181"/>
                    <a:pt x="0" y="411"/>
                  </a:cubicBezTo>
                  <a:lnTo>
                    <a:pt x="0" y="45175"/>
                  </a:lnTo>
                  <a:cubicBezTo>
                    <a:pt x="0" y="45405"/>
                    <a:pt x="197" y="45601"/>
                    <a:pt x="426" y="45601"/>
                  </a:cubicBezTo>
                  <a:lnTo>
                    <a:pt x="72745" y="45601"/>
                  </a:lnTo>
                  <a:cubicBezTo>
                    <a:pt x="72975" y="45601"/>
                    <a:pt x="73171" y="45405"/>
                    <a:pt x="73171" y="45175"/>
                  </a:cubicBezTo>
                  <a:lnTo>
                    <a:pt x="73171" y="411"/>
                  </a:lnTo>
                  <a:cubicBezTo>
                    <a:pt x="73171" y="181"/>
                    <a:pt x="72975" y="1"/>
                    <a:pt x="72745" y="1"/>
                  </a:cubicBezTo>
                  <a:close/>
                </a:path>
              </a:pathLst>
            </a:custGeom>
            <a:solidFill>
              <a:srgbClr val="F46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50"/>
            <p:cNvSpPr/>
            <p:nvPr/>
          </p:nvSpPr>
          <p:spPr>
            <a:xfrm>
              <a:off x="1244550" y="1708650"/>
              <a:ext cx="28700" cy="24925"/>
            </a:xfrm>
            <a:custGeom>
              <a:avLst/>
              <a:gdLst/>
              <a:ahLst/>
              <a:cxnLst/>
              <a:rect l="l" t="t" r="r" b="b"/>
              <a:pathLst>
                <a:path w="1148" h="997" extrusionOk="0">
                  <a:moveTo>
                    <a:pt x="656" y="1"/>
                  </a:moveTo>
                  <a:cubicBezTo>
                    <a:pt x="213" y="1"/>
                    <a:pt x="0" y="541"/>
                    <a:pt x="312" y="853"/>
                  </a:cubicBezTo>
                  <a:cubicBezTo>
                    <a:pt x="411" y="952"/>
                    <a:pt x="532" y="996"/>
                    <a:pt x="650" y="996"/>
                  </a:cubicBezTo>
                  <a:cubicBezTo>
                    <a:pt x="904" y="996"/>
                    <a:pt x="1147" y="794"/>
                    <a:pt x="1147" y="492"/>
                  </a:cubicBezTo>
                  <a:cubicBezTo>
                    <a:pt x="1147" y="230"/>
                    <a:pt x="934" y="1"/>
                    <a:pt x="656" y="1"/>
                  </a:cubicBezTo>
                  <a:close/>
                </a:path>
              </a:pathLst>
            </a:custGeom>
            <a:solidFill>
              <a:srgbClr val="363C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592" name="Google Shape;592;p50"/>
          <p:cNvCxnSpPr/>
          <p:nvPr/>
        </p:nvCxnSpPr>
        <p:spPr>
          <a:xfrm rot="10800000">
            <a:off x="3290125" y="4362325"/>
            <a:ext cx="0" cy="937800"/>
          </a:xfrm>
          <a:prstGeom prst="straightConnector1">
            <a:avLst/>
          </a:prstGeom>
          <a:noFill/>
          <a:ln w="9525" cap="flat" cmpd="sng">
            <a:solidFill>
              <a:schemeClr val="dk1"/>
            </a:solidFill>
            <a:prstDash val="solid"/>
            <a:round/>
            <a:headEnd type="none" w="med" len="med"/>
            <a:tailEnd type="none" w="med" len="med"/>
          </a:ln>
        </p:spPr>
      </p:cxnSp>
      <p:pic>
        <p:nvPicPr>
          <p:cNvPr id="4" name="Picture 3">
            <a:extLst>
              <a:ext uri="{FF2B5EF4-FFF2-40B4-BE49-F238E27FC236}">
                <a16:creationId xmlns:a16="http://schemas.microsoft.com/office/drawing/2014/main" id="{CF99BA82-478F-4416-B25D-A8FA37F007AB}"/>
              </a:ext>
            </a:extLst>
          </p:cNvPr>
          <p:cNvPicPr>
            <a:picLocks noChangeAspect="1"/>
          </p:cNvPicPr>
          <p:nvPr/>
        </p:nvPicPr>
        <p:blipFill>
          <a:blip r:embed="rId3"/>
          <a:stretch>
            <a:fillRect/>
          </a:stretch>
        </p:blipFill>
        <p:spPr>
          <a:xfrm>
            <a:off x="1474993" y="1193777"/>
            <a:ext cx="6194013" cy="3033876"/>
          </a:xfrm>
          <a:prstGeom prst="rect">
            <a:avLst/>
          </a:prstGeom>
        </p:spPr>
      </p:pic>
    </p:spTree>
    <p:extLst>
      <p:ext uri="{BB962C8B-B14F-4D97-AF65-F5344CB8AC3E}">
        <p14:creationId xmlns:p14="http://schemas.microsoft.com/office/powerpoint/2010/main" val="33196949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64"/>
        <p:cNvGrpSpPr/>
        <p:nvPr/>
      </p:nvGrpSpPr>
      <p:grpSpPr>
        <a:xfrm>
          <a:off x="0" y="0"/>
          <a:ext cx="0" cy="0"/>
          <a:chOff x="0" y="0"/>
          <a:chExt cx="0" cy="0"/>
        </a:xfrm>
      </p:grpSpPr>
      <p:sp>
        <p:nvSpPr>
          <p:cNvPr id="565" name="Google Shape;565;p50"/>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GIAO DIỆN</a:t>
            </a:r>
            <a:endParaRPr dirty="0"/>
          </a:p>
        </p:txBody>
      </p:sp>
      <p:grpSp>
        <p:nvGrpSpPr>
          <p:cNvPr id="566" name="Google Shape;566;p50"/>
          <p:cNvGrpSpPr/>
          <p:nvPr/>
        </p:nvGrpSpPr>
        <p:grpSpPr>
          <a:xfrm>
            <a:off x="1108712" y="988494"/>
            <a:ext cx="6926575" cy="4145106"/>
            <a:chOff x="238125" y="1676700"/>
            <a:chExt cx="2045650" cy="1779275"/>
          </a:xfrm>
        </p:grpSpPr>
        <p:sp>
          <p:nvSpPr>
            <p:cNvPr id="567" name="Google Shape;567;p50"/>
            <p:cNvSpPr/>
            <p:nvPr/>
          </p:nvSpPr>
          <p:spPr>
            <a:xfrm>
              <a:off x="1006875" y="3190025"/>
              <a:ext cx="508150" cy="247100"/>
            </a:xfrm>
            <a:custGeom>
              <a:avLst/>
              <a:gdLst/>
              <a:ahLst/>
              <a:cxnLst/>
              <a:rect l="l" t="t" r="r" b="b"/>
              <a:pathLst>
                <a:path w="20326" h="9884" extrusionOk="0">
                  <a:moveTo>
                    <a:pt x="2967" y="0"/>
                  </a:moveTo>
                  <a:lnTo>
                    <a:pt x="0" y="9884"/>
                  </a:lnTo>
                  <a:lnTo>
                    <a:pt x="20325" y="9884"/>
                  </a:lnTo>
                  <a:lnTo>
                    <a:pt x="173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50"/>
            <p:cNvSpPr/>
            <p:nvPr/>
          </p:nvSpPr>
          <p:spPr>
            <a:xfrm>
              <a:off x="1021625" y="3190025"/>
              <a:ext cx="452425" cy="197525"/>
            </a:xfrm>
            <a:custGeom>
              <a:avLst/>
              <a:gdLst/>
              <a:ahLst/>
              <a:cxnLst/>
              <a:rect l="l" t="t" r="r" b="b"/>
              <a:pathLst>
                <a:path w="18097" h="7901" extrusionOk="0">
                  <a:moveTo>
                    <a:pt x="2377" y="0"/>
                  </a:moveTo>
                  <a:lnTo>
                    <a:pt x="0" y="7901"/>
                  </a:lnTo>
                  <a:cubicBezTo>
                    <a:pt x="6032" y="6753"/>
                    <a:pt x="12064" y="5557"/>
                    <a:pt x="18096" y="4442"/>
                  </a:cubicBezTo>
                  <a:lnTo>
                    <a:pt x="1676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50"/>
            <p:cNvSpPr/>
            <p:nvPr/>
          </p:nvSpPr>
          <p:spPr>
            <a:xfrm>
              <a:off x="968750" y="3417450"/>
              <a:ext cx="584375" cy="38525"/>
            </a:xfrm>
            <a:custGeom>
              <a:avLst/>
              <a:gdLst/>
              <a:ahLst/>
              <a:cxnLst/>
              <a:rect l="l" t="t" r="r" b="b"/>
              <a:pathLst>
                <a:path w="23375" h="1541" extrusionOk="0">
                  <a:moveTo>
                    <a:pt x="492" y="0"/>
                  </a:moveTo>
                  <a:cubicBezTo>
                    <a:pt x="214" y="0"/>
                    <a:pt x="1" y="230"/>
                    <a:pt x="1" y="492"/>
                  </a:cubicBezTo>
                  <a:lnTo>
                    <a:pt x="1" y="1541"/>
                  </a:lnTo>
                  <a:lnTo>
                    <a:pt x="23375" y="1541"/>
                  </a:lnTo>
                  <a:lnTo>
                    <a:pt x="23375" y="492"/>
                  </a:lnTo>
                  <a:cubicBezTo>
                    <a:pt x="23375" y="213"/>
                    <a:pt x="23145" y="0"/>
                    <a:pt x="22883" y="0"/>
                  </a:cubicBez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50"/>
            <p:cNvSpPr/>
            <p:nvPr/>
          </p:nvSpPr>
          <p:spPr>
            <a:xfrm>
              <a:off x="238125" y="1777900"/>
              <a:ext cx="2045650" cy="1461300"/>
            </a:xfrm>
            <a:custGeom>
              <a:avLst/>
              <a:gdLst/>
              <a:ahLst/>
              <a:cxnLst/>
              <a:rect l="l" t="t" r="r" b="b"/>
              <a:pathLst>
                <a:path w="81826" h="58452" extrusionOk="0">
                  <a:moveTo>
                    <a:pt x="1574" y="1"/>
                  </a:moveTo>
                  <a:cubicBezTo>
                    <a:pt x="705" y="1"/>
                    <a:pt x="0" y="689"/>
                    <a:pt x="0" y="1558"/>
                  </a:cubicBezTo>
                  <a:lnTo>
                    <a:pt x="0" y="56895"/>
                  </a:lnTo>
                  <a:cubicBezTo>
                    <a:pt x="0" y="57764"/>
                    <a:pt x="705" y="58452"/>
                    <a:pt x="1574" y="58452"/>
                  </a:cubicBezTo>
                  <a:lnTo>
                    <a:pt x="80252" y="58452"/>
                  </a:lnTo>
                  <a:cubicBezTo>
                    <a:pt x="81121" y="58452"/>
                    <a:pt x="81826" y="57764"/>
                    <a:pt x="81826" y="56895"/>
                  </a:cubicBezTo>
                  <a:lnTo>
                    <a:pt x="81826" y="1558"/>
                  </a:lnTo>
                  <a:cubicBezTo>
                    <a:pt x="81826" y="689"/>
                    <a:pt x="81121" y="1"/>
                    <a:pt x="80252" y="1"/>
                  </a:cubicBez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50"/>
            <p:cNvSpPr/>
            <p:nvPr/>
          </p:nvSpPr>
          <p:spPr>
            <a:xfrm>
              <a:off x="238125" y="1676700"/>
              <a:ext cx="2045650" cy="1390400"/>
            </a:xfrm>
            <a:custGeom>
              <a:avLst/>
              <a:gdLst/>
              <a:ahLst/>
              <a:cxnLst/>
              <a:rect l="l" t="t" r="r" b="b"/>
              <a:pathLst>
                <a:path w="81826" h="55616" extrusionOk="0">
                  <a:moveTo>
                    <a:pt x="2836" y="0"/>
                  </a:moveTo>
                  <a:cubicBezTo>
                    <a:pt x="1279" y="0"/>
                    <a:pt x="0" y="1279"/>
                    <a:pt x="0" y="2836"/>
                  </a:cubicBezTo>
                  <a:lnTo>
                    <a:pt x="0" y="55616"/>
                  </a:lnTo>
                  <a:lnTo>
                    <a:pt x="81826" y="55616"/>
                  </a:lnTo>
                  <a:lnTo>
                    <a:pt x="81826" y="2836"/>
                  </a:lnTo>
                  <a:cubicBezTo>
                    <a:pt x="81826" y="1279"/>
                    <a:pt x="80547" y="0"/>
                    <a:pt x="789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50"/>
            <p:cNvSpPr/>
            <p:nvPr/>
          </p:nvSpPr>
          <p:spPr>
            <a:xfrm>
              <a:off x="346300" y="1773800"/>
              <a:ext cx="1829300" cy="1140050"/>
            </a:xfrm>
            <a:custGeom>
              <a:avLst/>
              <a:gdLst/>
              <a:ahLst/>
              <a:cxnLst/>
              <a:rect l="l" t="t" r="r" b="b"/>
              <a:pathLst>
                <a:path w="73172" h="45602" extrusionOk="0">
                  <a:moveTo>
                    <a:pt x="426" y="1"/>
                  </a:moveTo>
                  <a:cubicBezTo>
                    <a:pt x="197" y="1"/>
                    <a:pt x="0" y="181"/>
                    <a:pt x="0" y="411"/>
                  </a:cubicBezTo>
                  <a:lnTo>
                    <a:pt x="0" y="45175"/>
                  </a:lnTo>
                  <a:cubicBezTo>
                    <a:pt x="0" y="45405"/>
                    <a:pt x="197" y="45601"/>
                    <a:pt x="426" y="45601"/>
                  </a:cubicBezTo>
                  <a:lnTo>
                    <a:pt x="72745" y="45601"/>
                  </a:lnTo>
                  <a:cubicBezTo>
                    <a:pt x="72975" y="45601"/>
                    <a:pt x="73171" y="45405"/>
                    <a:pt x="73171" y="45175"/>
                  </a:cubicBezTo>
                  <a:lnTo>
                    <a:pt x="73171" y="411"/>
                  </a:lnTo>
                  <a:cubicBezTo>
                    <a:pt x="73171" y="181"/>
                    <a:pt x="72975" y="1"/>
                    <a:pt x="72745" y="1"/>
                  </a:cubicBezTo>
                  <a:close/>
                </a:path>
              </a:pathLst>
            </a:custGeom>
            <a:solidFill>
              <a:srgbClr val="F46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50"/>
            <p:cNvSpPr/>
            <p:nvPr/>
          </p:nvSpPr>
          <p:spPr>
            <a:xfrm>
              <a:off x="1244550" y="1708650"/>
              <a:ext cx="28700" cy="24925"/>
            </a:xfrm>
            <a:custGeom>
              <a:avLst/>
              <a:gdLst/>
              <a:ahLst/>
              <a:cxnLst/>
              <a:rect l="l" t="t" r="r" b="b"/>
              <a:pathLst>
                <a:path w="1148" h="997" extrusionOk="0">
                  <a:moveTo>
                    <a:pt x="656" y="1"/>
                  </a:moveTo>
                  <a:cubicBezTo>
                    <a:pt x="213" y="1"/>
                    <a:pt x="0" y="541"/>
                    <a:pt x="312" y="853"/>
                  </a:cubicBezTo>
                  <a:cubicBezTo>
                    <a:pt x="411" y="952"/>
                    <a:pt x="532" y="996"/>
                    <a:pt x="650" y="996"/>
                  </a:cubicBezTo>
                  <a:cubicBezTo>
                    <a:pt x="904" y="996"/>
                    <a:pt x="1147" y="794"/>
                    <a:pt x="1147" y="492"/>
                  </a:cubicBezTo>
                  <a:cubicBezTo>
                    <a:pt x="1147" y="230"/>
                    <a:pt x="934" y="1"/>
                    <a:pt x="656" y="1"/>
                  </a:cubicBezTo>
                  <a:close/>
                </a:path>
              </a:pathLst>
            </a:custGeom>
            <a:solidFill>
              <a:srgbClr val="363C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592" name="Google Shape;592;p50"/>
          <p:cNvCxnSpPr/>
          <p:nvPr/>
        </p:nvCxnSpPr>
        <p:spPr>
          <a:xfrm rot="10800000">
            <a:off x="3290125" y="4362325"/>
            <a:ext cx="0" cy="937800"/>
          </a:xfrm>
          <a:prstGeom prst="straightConnector1">
            <a:avLst/>
          </a:prstGeom>
          <a:noFill/>
          <a:ln w="9525" cap="flat" cmpd="sng">
            <a:solidFill>
              <a:schemeClr val="dk1"/>
            </a:solidFill>
            <a:prstDash val="solid"/>
            <a:round/>
            <a:headEnd type="none" w="med" len="med"/>
            <a:tailEnd type="none" w="med" len="med"/>
          </a:ln>
        </p:spPr>
      </p:cxnSp>
      <p:pic>
        <p:nvPicPr>
          <p:cNvPr id="4" name="Picture 3">
            <a:extLst>
              <a:ext uri="{FF2B5EF4-FFF2-40B4-BE49-F238E27FC236}">
                <a16:creationId xmlns:a16="http://schemas.microsoft.com/office/drawing/2014/main" id="{CB6808CF-19EF-4663-ACA5-1CB998C21E31}"/>
              </a:ext>
            </a:extLst>
          </p:cNvPr>
          <p:cNvPicPr>
            <a:picLocks noChangeAspect="1"/>
          </p:cNvPicPr>
          <p:nvPr/>
        </p:nvPicPr>
        <p:blipFill>
          <a:blip r:embed="rId3"/>
          <a:stretch>
            <a:fillRect/>
          </a:stretch>
        </p:blipFill>
        <p:spPr>
          <a:xfrm>
            <a:off x="1474993" y="1214705"/>
            <a:ext cx="6191800" cy="3012948"/>
          </a:xfrm>
          <a:prstGeom prst="rect">
            <a:avLst/>
          </a:prstGeom>
        </p:spPr>
      </p:pic>
    </p:spTree>
    <p:extLst>
      <p:ext uri="{BB962C8B-B14F-4D97-AF65-F5344CB8AC3E}">
        <p14:creationId xmlns:p14="http://schemas.microsoft.com/office/powerpoint/2010/main" val="42225257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64"/>
        <p:cNvGrpSpPr/>
        <p:nvPr/>
      </p:nvGrpSpPr>
      <p:grpSpPr>
        <a:xfrm>
          <a:off x="0" y="0"/>
          <a:ext cx="0" cy="0"/>
          <a:chOff x="0" y="0"/>
          <a:chExt cx="0" cy="0"/>
        </a:xfrm>
      </p:grpSpPr>
      <p:sp>
        <p:nvSpPr>
          <p:cNvPr id="565" name="Google Shape;565;p50"/>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GIAO DIỆN</a:t>
            </a:r>
            <a:endParaRPr dirty="0"/>
          </a:p>
        </p:txBody>
      </p:sp>
      <p:grpSp>
        <p:nvGrpSpPr>
          <p:cNvPr id="566" name="Google Shape;566;p50"/>
          <p:cNvGrpSpPr/>
          <p:nvPr/>
        </p:nvGrpSpPr>
        <p:grpSpPr>
          <a:xfrm>
            <a:off x="1108712" y="988494"/>
            <a:ext cx="6926575" cy="4145106"/>
            <a:chOff x="238125" y="1676700"/>
            <a:chExt cx="2045650" cy="1779275"/>
          </a:xfrm>
        </p:grpSpPr>
        <p:sp>
          <p:nvSpPr>
            <p:cNvPr id="567" name="Google Shape;567;p50"/>
            <p:cNvSpPr/>
            <p:nvPr/>
          </p:nvSpPr>
          <p:spPr>
            <a:xfrm>
              <a:off x="1006875" y="3190025"/>
              <a:ext cx="508150" cy="247100"/>
            </a:xfrm>
            <a:custGeom>
              <a:avLst/>
              <a:gdLst/>
              <a:ahLst/>
              <a:cxnLst/>
              <a:rect l="l" t="t" r="r" b="b"/>
              <a:pathLst>
                <a:path w="20326" h="9884" extrusionOk="0">
                  <a:moveTo>
                    <a:pt x="2967" y="0"/>
                  </a:moveTo>
                  <a:lnTo>
                    <a:pt x="0" y="9884"/>
                  </a:lnTo>
                  <a:lnTo>
                    <a:pt x="20325" y="9884"/>
                  </a:lnTo>
                  <a:lnTo>
                    <a:pt x="173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50"/>
            <p:cNvSpPr/>
            <p:nvPr/>
          </p:nvSpPr>
          <p:spPr>
            <a:xfrm>
              <a:off x="1021625" y="3190025"/>
              <a:ext cx="452425" cy="197525"/>
            </a:xfrm>
            <a:custGeom>
              <a:avLst/>
              <a:gdLst/>
              <a:ahLst/>
              <a:cxnLst/>
              <a:rect l="l" t="t" r="r" b="b"/>
              <a:pathLst>
                <a:path w="18097" h="7901" extrusionOk="0">
                  <a:moveTo>
                    <a:pt x="2377" y="0"/>
                  </a:moveTo>
                  <a:lnTo>
                    <a:pt x="0" y="7901"/>
                  </a:lnTo>
                  <a:cubicBezTo>
                    <a:pt x="6032" y="6753"/>
                    <a:pt x="12064" y="5557"/>
                    <a:pt x="18096" y="4442"/>
                  </a:cubicBezTo>
                  <a:lnTo>
                    <a:pt x="1676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50"/>
            <p:cNvSpPr/>
            <p:nvPr/>
          </p:nvSpPr>
          <p:spPr>
            <a:xfrm>
              <a:off x="968750" y="3417450"/>
              <a:ext cx="584375" cy="38525"/>
            </a:xfrm>
            <a:custGeom>
              <a:avLst/>
              <a:gdLst/>
              <a:ahLst/>
              <a:cxnLst/>
              <a:rect l="l" t="t" r="r" b="b"/>
              <a:pathLst>
                <a:path w="23375" h="1541" extrusionOk="0">
                  <a:moveTo>
                    <a:pt x="492" y="0"/>
                  </a:moveTo>
                  <a:cubicBezTo>
                    <a:pt x="214" y="0"/>
                    <a:pt x="1" y="230"/>
                    <a:pt x="1" y="492"/>
                  </a:cubicBezTo>
                  <a:lnTo>
                    <a:pt x="1" y="1541"/>
                  </a:lnTo>
                  <a:lnTo>
                    <a:pt x="23375" y="1541"/>
                  </a:lnTo>
                  <a:lnTo>
                    <a:pt x="23375" y="492"/>
                  </a:lnTo>
                  <a:cubicBezTo>
                    <a:pt x="23375" y="213"/>
                    <a:pt x="23145" y="0"/>
                    <a:pt x="22883" y="0"/>
                  </a:cubicBez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50"/>
            <p:cNvSpPr/>
            <p:nvPr/>
          </p:nvSpPr>
          <p:spPr>
            <a:xfrm>
              <a:off x="238125" y="1777900"/>
              <a:ext cx="2045650" cy="1461300"/>
            </a:xfrm>
            <a:custGeom>
              <a:avLst/>
              <a:gdLst/>
              <a:ahLst/>
              <a:cxnLst/>
              <a:rect l="l" t="t" r="r" b="b"/>
              <a:pathLst>
                <a:path w="81826" h="58452" extrusionOk="0">
                  <a:moveTo>
                    <a:pt x="1574" y="1"/>
                  </a:moveTo>
                  <a:cubicBezTo>
                    <a:pt x="705" y="1"/>
                    <a:pt x="0" y="689"/>
                    <a:pt x="0" y="1558"/>
                  </a:cubicBezTo>
                  <a:lnTo>
                    <a:pt x="0" y="56895"/>
                  </a:lnTo>
                  <a:cubicBezTo>
                    <a:pt x="0" y="57764"/>
                    <a:pt x="705" y="58452"/>
                    <a:pt x="1574" y="58452"/>
                  </a:cubicBezTo>
                  <a:lnTo>
                    <a:pt x="80252" y="58452"/>
                  </a:lnTo>
                  <a:cubicBezTo>
                    <a:pt x="81121" y="58452"/>
                    <a:pt x="81826" y="57764"/>
                    <a:pt x="81826" y="56895"/>
                  </a:cubicBezTo>
                  <a:lnTo>
                    <a:pt x="81826" y="1558"/>
                  </a:lnTo>
                  <a:cubicBezTo>
                    <a:pt x="81826" y="689"/>
                    <a:pt x="81121" y="1"/>
                    <a:pt x="80252" y="1"/>
                  </a:cubicBez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50"/>
            <p:cNvSpPr/>
            <p:nvPr/>
          </p:nvSpPr>
          <p:spPr>
            <a:xfrm>
              <a:off x="238125" y="1676700"/>
              <a:ext cx="2045650" cy="1390400"/>
            </a:xfrm>
            <a:custGeom>
              <a:avLst/>
              <a:gdLst/>
              <a:ahLst/>
              <a:cxnLst/>
              <a:rect l="l" t="t" r="r" b="b"/>
              <a:pathLst>
                <a:path w="81826" h="55616" extrusionOk="0">
                  <a:moveTo>
                    <a:pt x="2836" y="0"/>
                  </a:moveTo>
                  <a:cubicBezTo>
                    <a:pt x="1279" y="0"/>
                    <a:pt x="0" y="1279"/>
                    <a:pt x="0" y="2836"/>
                  </a:cubicBezTo>
                  <a:lnTo>
                    <a:pt x="0" y="55616"/>
                  </a:lnTo>
                  <a:lnTo>
                    <a:pt x="81826" y="55616"/>
                  </a:lnTo>
                  <a:lnTo>
                    <a:pt x="81826" y="2836"/>
                  </a:lnTo>
                  <a:cubicBezTo>
                    <a:pt x="81826" y="1279"/>
                    <a:pt x="80547" y="0"/>
                    <a:pt x="789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50"/>
            <p:cNvSpPr/>
            <p:nvPr/>
          </p:nvSpPr>
          <p:spPr>
            <a:xfrm>
              <a:off x="346300" y="1773800"/>
              <a:ext cx="1829300" cy="1140050"/>
            </a:xfrm>
            <a:custGeom>
              <a:avLst/>
              <a:gdLst/>
              <a:ahLst/>
              <a:cxnLst/>
              <a:rect l="l" t="t" r="r" b="b"/>
              <a:pathLst>
                <a:path w="73172" h="45602" extrusionOk="0">
                  <a:moveTo>
                    <a:pt x="426" y="1"/>
                  </a:moveTo>
                  <a:cubicBezTo>
                    <a:pt x="197" y="1"/>
                    <a:pt x="0" y="181"/>
                    <a:pt x="0" y="411"/>
                  </a:cubicBezTo>
                  <a:lnTo>
                    <a:pt x="0" y="45175"/>
                  </a:lnTo>
                  <a:cubicBezTo>
                    <a:pt x="0" y="45405"/>
                    <a:pt x="197" y="45601"/>
                    <a:pt x="426" y="45601"/>
                  </a:cubicBezTo>
                  <a:lnTo>
                    <a:pt x="72745" y="45601"/>
                  </a:lnTo>
                  <a:cubicBezTo>
                    <a:pt x="72975" y="45601"/>
                    <a:pt x="73171" y="45405"/>
                    <a:pt x="73171" y="45175"/>
                  </a:cubicBezTo>
                  <a:lnTo>
                    <a:pt x="73171" y="411"/>
                  </a:lnTo>
                  <a:cubicBezTo>
                    <a:pt x="73171" y="181"/>
                    <a:pt x="72975" y="1"/>
                    <a:pt x="72745" y="1"/>
                  </a:cubicBezTo>
                  <a:close/>
                </a:path>
              </a:pathLst>
            </a:custGeom>
            <a:solidFill>
              <a:srgbClr val="F46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50"/>
            <p:cNvSpPr/>
            <p:nvPr/>
          </p:nvSpPr>
          <p:spPr>
            <a:xfrm>
              <a:off x="1244550" y="1708650"/>
              <a:ext cx="28700" cy="24925"/>
            </a:xfrm>
            <a:custGeom>
              <a:avLst/>
              <a:gdLst/>
              <a:ahLst/>
              <a:cxnLst/>
              <a:rect l="l" t="t" r="r" b="b"/>
              <a:pathLst>
                <a:path w="1148" h="997" extrusionOk="0">
                  <a:moveTo>
                    <a:pt x="656" y="1"/>
                  </a:moveTo>
                  <a:cubicBezTo>
                    <a:pt x="213" y="1"/>
                    <a:pt x="0" y="541"/>
                    <a:pt x="312" y="853"/>
                  </a:cubicBezTo>
                  <a:cubicBezTo>
                    <a:pt x="411" y="952"/>
                    <a:pt x="532" y="996"/>
                    <a:pt x="650" y="996"/>
                  </a:cubicBezTo>
                  <a:cubicBezTo>
                    <a:pt x="904" y="996"/>
                    <a:pt x="1147" y="794"/>
                    <a:pt x="1147" y="492"/>
                  </a:cubicBezTo>
                  <a:cubicBezTo>
                    <a:pt x="1147" y="230"/>
                    <a:pt x="934" y="1"/>
                    <a:pt x="656" y="1"/>
                  </a:cubicBezTo>
                  <a:close/>
                </a:path>
              </a:pathLst>
            </a:custGeom>
            <a:solidFill>
              <a:srgbClr val="363C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592" name="Google Shape;592;p50"/>
          <p:cNvCxnSpPr/>
          <p:nvPr/>
        </p:nvCxnSpPr>
        <p:spPr>
          <a:xfrm rot="10800000">
            <a:off x="3290125" y="4362325"/>
            <a:ext cx="0" cy="937800"/>
          </a:xfrm>
          <a:prstGeom prst="straightConnector1">
            <a:avLst/>
          </a:prstGeom>
          <a:noFill/>
          <a:ln w="9525" cap="flat" cmpd="sng">
            <a:solidFill>
              <a:schemeClr val="dk1"/>
            </a:solidFill>
            <a:prstDash val="solid"/>
            <a:round/>
            <a:headEnd type="none" w="med" len="med"/>
            <a:tailEnd type="none" w="med" len="med"/>
          </a:ln>
        </p:spPr>
      </p:cxnSp>
      <p:pic>
        <p:nvPicPr>
          <p:cNvPr id="3" name="Picture 2">
            <a:extLst>
              <a:ext uri="{FF2B5EF4-FFF2-40B4-BE49-F238E27FC236}">
                <a16:creationId xmlns:a16="http://schemas.microsoft.com/office/drawing/2014/main" id="{666CF29B-41DB-4B37-9D2B-C64283470523}"/>
              </a:ext>
            </a:extLst>
          </p:cNvPr>
          <p:cNvPicPr>
            <a:picLocks noChangeAspect="1"/>
          </p:cNvPicPr>
          <p:nvPr/>
        </p:nvPicPr>
        <p:blipFill>
          <a:blip r:embed="rId3"/>
          <a:stretch>
            <a:fillRect/>
          </a:stretch>
        </p:blipFill>
        <p:spPr>
          <a:xfrm>
            <a:off x="1474993" y="1214704"/>
            <a:ext cx="6201383" cy="3000894"/>
          </a:xfrm>
          <a:prstGeom prst="rect">
            <a:avLst/>
          </a:prstGeom>
        </p:spPr>
      </p:pic>
    </p:spTree>
    <p:extLst>
      <p:ext uri="{BB962C8B-B14F-4D97-AF65-F5344CB8AC3E}">
        <p14:creationId xmlns:p14="http://schemas.microsoft.com/office/powerpoint/2010/main" val="4936717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56"/>
        <p:cNvGrpSpPr/>
        <p:nvPr/>
      </p:nvGrpSpPr>
      <p:grpSpPr>
        <a:xfrm>
          <a:off x="0" y="0"/>
          <a:ext cx="0" cy="0"/>
          <a:chOff x="0" y="0"/>
          <a:chExt cx="0" cy="0"/>
        </a:xfrm>
      </p:grpSpPr>
      <p:cxnSp>
        <p:nvCxnSpPr>
          <p:cNvPr id="559" name="Google Shape;559;p49"/>
          <p:cNvCxnSpPr/>
          <p:nvPr/>
        </p:nvCxnSpPr>
        <p:spPr>
          <a:xfrm>
            <a:off x="7015900" y="-35700"/>
            <a:ext cx="0" cy="2382600"/>
          </a:xfrm>
          <a:prstGeom prst="straightConnector1">
            <a:avLst/>
          </a:prstGeom>
          <a:noFill/>
          <a:ln w="9525" cap="flat" cmpd="sng">
            <a:solidFill>
              <a:schemeClr val="dk2"/>
            </a:solidFill>
            <a:prstDash val="solid"/>
            <a:round/>
            <a:headEnd type="none" w="med" len="med"/>
            <a:tailEnd type="none" w="med" len="med"/>
          </a:ln>
        </p:spPr>
      </p:cxnSp>
      <p:sp>
        <p:nvSpPr>
          <p:cNvPr id="12" name="Google Shape;597;p51">
            <a:extLst>
              <a:ext uri="{FF2B5EF4-FFF2-40B4-BE49-F238E27FC236}">
                <a16:creationId xmlns:a16="http://schemas.microsoft.com/office/drawing/2014/main" id="{AC9DA6D4-CAD7-43CF-AA1A-871BF73B46E1}"/>
              </a:ext>
            </a:extLst>
          </p:cNvPr>
          <p:cNvSpPr txBox="1">
            <a:spLocks noGrp="1"/>
          </p:cNvSpPr>
          <p:nvPr>
            <p:ph type="subTitle" idx="1"/>
          </p:nvPr>
        </p:nvSpPr>
        <p:spPr>
          <a:xfrm>
            <a:off x="2152500" y="2494850"/>
            <a:ext cx="4839000" cy="100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a:t>Does anyone have any questions?</a:t>
            </a:r>
            <a:endParaRPr dirty="0"/>
          </a:p>
        </p:txBody>
      </p:sp>
      <p:sp>
        <p:nvSpPr>
          <p:cNvPr id="13" name="Google Shape;598;p51">
            <a:extLst>
              <a:ext uri="{FF2B5EF4-FFF2-40B4-BE49-F238E27FC236}">
                <a16:creationId xmlns:a16="http://schemas.microsoft.com/office/drawing/2014/main" id="{49A480AB-1E7A-4637-9B45-6D42CB7AE0FE}"/>
              </a:ext>
            </a:extLst>
          </p:cNvPr>
          <p:cNvSpPr txBox="1">
            <a:spLocks noGrp="1"/>
          </p:cNvSpPr>
          <p:nvPr>
            <p:ph type="ctrTitle"/>
          </p:nvPr>
        </p:nvSpPr>
        <p:spPr>
          <a:xfrm flipH="1">
            <a:off x="1974150" y="1161000"/>
            <a:ext cx="5195700" cy="1365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THANK YOU</a:t>
            </a:r>
            <a:endParaRPr dirty="0"/>
          </a:p>
        </p:txBody>
      </p:sp>
      <p:cxnSp>
        <p:nvCxnSpPr>
          <p:cNvPr id="14" name="Google Shape;599;p51">
            <a:extLst>
              <a:ext uri="{FF2B5EF4-FFF2-40B4-BE49-F238E27FC236}">
                <a16:creationId xmlns:a16="http://schemas.microsoft.com/office/drawing/2014/main" id="{55BDB5AD-B8BD-4E4A-A69B-5A36C05B670E}"/>
              </a:ext>
            </a:extLst>
          </p:cNvPr>
          <p:cNvCxnSpPr/>
          <p:nvPr/>
        </p:nvCxnSpPr>
        <p:spPr>
          <a:xfrm rot="10800000">
            <a:off x="8156400" y="630088"/>
            <a:ext cx="1236300" cy="0"/>
          </a:xfrm>
          <a:prstGeom prst="straightConnector1">
            <a:avLst/>
          </a:prstGeom>
          <a:noFill/>
          <a:ln w="9525" cap="flat" cmpd="sng">
            <a:solidFill>
              <a:schemeClr val="dk2"/>
            </a:solidFill>
            <a:prstDash val="solid"/>
            <a:round/>
            <a:headEnd type="none" w="med" len="med"/>
            <a:tailEnd type="none" w="med" len="med"/>
          </a:ln>
        </p:spPr>
      </p:cxnSp>
      <p:grpSp>
        <p:nvGrpSpPr>
          <p:cNvPr id="15" name="Google Shape;600;p51">
            <a:extLst>
              <a:ext uri="{FF2B5EF4-FFF2-40B4-BE49-F238E27FC236}">
                <a16:creationId xmlns:a16="http://schemas.microsoft.com/office/drawing/2014/main" id="{6FA7B0A1-6F6C-42E4-B054-203471316147}"/>
              </a:ext>
            </a:extLst>
          </p:cNvPr>
          <p:cNvGrpSpPr/>
          <p:nvPr/>
        </p:nvGrpSpPr>
        <p:grpSpPr>
          <a:xfrm>
            <a:off x="8090523" y="808178"/>
            <a:ext cx="279476" cy="279476"/>
            <a:chOff x="1379798" y="1723250"/>
            <a:chExt cx="397887" cy="397887"/>
          </a:xfrm>
        </p:grpSpPr>
        <p:sp>
          <p:nvSpPr>
            <p:cNvPr id="16" name="Google Shape;601;p51">
              <a:extLst>
                <a:ext uri="{FF2B5EF4-FFF2-40B4-BE49-F238E27FC236}">
                  <a16:creationId xmlns:a16="http://schemas.microsoft.com/office/drawing/2014/main" id="{84B2906E-BDF2-4C5A-93C0-BD1FDBE1A9F2}"/>
                </a:ext>
              </a:extLst>
            </p:cNvPr>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602;p51">
              <a:extLst>
                <a:ext uri="{FF2B5EF4-FFF2-40B4-BE49-F238E27FC236}">
                  <a16:creationId xmlns:a16="http://schemas.microsoft.com/office/drawing/2014/main" id="{C77926DE-1572-4E8D-9597-A6C19D925BA5}"/>
                </a:ext>
              </a:extLst>
            </p:cNvPr>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603;p51">
              <a:extLst>
                <a:ext uri="{FF2B5EF4-FFF2-40B4-BE49-F238E27FC236}">
                  <a16:creationId xmlns:a16="http://schemas.microsoft.com/office/drawing/2014/main" id="{1E882FDC-4445-4BA2-8D91-8BB28FDDDF48}"/>
                </a:ext>
              </a:extLst>
            </p:cNvPr>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604;p51">
              <a:extLst>
                <a:ext uri="{FF2B5EF4-FFF2-40B4-BE49-F238E27FC236}">
                  <a16:creationId xmlns:a16="http://schemas.microsoft.com/office/drawing/2014/main" id="{6D5B4A96-B587-404F-8265-0E8D65B65ECD}"/>
                </a:ext>
              </a:extLst>
            </p:cNvPr>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 name="Google Shape;605;p51">
            <a:extLst>
              <a:ext uri="{FF2B5EF4-FFF2-40B4-BE49-F238E27FC236}">
                <a16:creationId xmlns:a16="http://schemas.microsoft.com/office/drawing/2014/main" id="{CA30F744-13A9-4942-A3FE-C5396FCB4665}"/>
              </a:ext>
            </a:extLst>
          </p:cNvPr>
          <p:cNvGrpSpPr/>
          <p:nvPr/>
        </p:nvGrpSpPr>
        <p:grpSpPr>
          <a:xfrm>
            <a:off x="7341818" y="808178"/>
            <a:ext cx="279490" cy="279476"/>
            <a:chOff x="266768" y="1721375"/>
            <a:chExt cx="397907" cy="397887"/>
          </a:xfrm>
        </p:grpSpPr>
        <p:sp>
          <p:nvSpPr>
            <p:cNvPr id="21" name="Google Shape;606;p51">
              <a:extLst>
                <a:ext uri="{FF2B5EF4-FFF2-40B4-BE49-F238E27FC236}">
                  <a16:creationId xmlns:a16="http://schemas.microsoft.com/office/drawing/2014/main" id="{3A9180A5-E994-4970-8264-B36042EC034C}"/>
                </a:ext>
              </a:extLst>
            </p:cNvPr>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07;p51">
              <a:extLst>
                <a:ext uri="{FF2B5EF4-FFF2-40B4-BE49-F238E27FC236}">
                  <a16:creationId xmlns:a16="http://schemas.microsoft.com/office/drawing/2014/main" id="{179F0E0E-BC96-49D2-B17C-63D10E19E3EA}"/>
                </a:ext>
              </a:extLst>
            </p:cNvPr>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 name="Google Shape;608;p51">
            <a:extLst>
              <a:ext uri="{FF2B5EF4-FFF2-40B4-BE49-F238E27FC236}">
                <a16:creationId xmlns:a16="http://schemas.microsoft.com/office/drawing/2014/main" id="{EC9E0A28-854B-414F-A5CC-6FA88D87B92C}"/>
              </a:ext>
            </a:extLst>
          </p:cNvPr>
          <p:cNvGrpSpPr/>
          <p:nvPr/>
        </p:nvGrpSpPr>
        <p:grpSpPr>
          <a:xfrm>
            <a:off x="7716184" y="808178"/>
            <a:ext cx="279461" cy="279476"/>
            <a:chOff x="864491" y="1723250"/>
            <a:chExt cx="397866" cy="397887"/>
          </a:xfrm>
        </p:grpSpPr>
        <p:sp>
          <p:nvSpPr>
            <p:cNvPr id="24" name="Google Shape;609;p51">
              <a:extLst>
                <a:ext uri="{FF2B5EF4-FFF2-40B4-BE49-F238E27FC236}">
                  <a16:creationId xmlns:a16="http://schemas.microsoft.com/office/drawing/2014/main" id="{B65E9AC2-DEDD-41F2-8E18-0227345A2B79}"/>
                </a:ext>
              </a:extLst>
            </p:cNvPr>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10;p51">
              <a:extLst>
                <a:ext uri="{FF2B5EF4-FFF2-40B4-BE49-F238E27FC236}">
                  <a16:creationId xmlns:a16="http://schemas.microsoft.com/office/drawing/2014/main" id="{480419C3-C452-49F2-A399-53B2CF3B053B}"/>
                </a:ext>
              </a:extLst>
            </p:cNvPr>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611;p51">
              <a:extLst>
                <a:ext uri="{FF2B5EF4-FFF2-40B4-BE49-F238E27FC236}">
                  <a16:creationId xmlns:a16="http://schemas.microsoft.com/office/drawing/2014/main" id="{5AED13F4-9A50-4086-9D60-67EB7192C035}"/>
                </a:ext>
              </a:extLst>
            </p:cNvPr>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0735560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31"/>
          <p:cNvSpPr txBox="1">
            <a:spLocks noGrp="1"/>
          </p:cNvSpPr>
          <p:nvPr>
            <p:ph type="ctrTitle"/>
          </p:nvPr>
        </p:nvSpPr>
        <p:spPr>
          <a:xfrm flipH="1">
            <a:off x="1147650" y="3085150"/>
            <a:ext cx="5005500" cy="1022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DJANGO LÀ GÌ?</a:t>
            </a:r>
            <a:endParaRPr dirty="0"/>
          </a:p>
        </p:txBody>
      </p:sp>
      <p:sp>
        <p:nvSpPr>
          <p:cNvPr id="176" name="Google Shape;176;p31"/>
          <p:cNvSpPr txBox="1">
            <a:spLocks noGrp="1"/>
          </p:cNvSpPr>
          <p:nvPr>
            <p:ph type="title" idx="2"/>
          </p:nvPr>
        </p:nvSpPr>
        <p:spPr>
          <a:xfrm flipH="1">
            <a:off x="1147579" y="2323850"/>
            <a:ext cx="2979300" cy="75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01</a:t>
            </a:r>
            <a:endParaRPr dirty="0"/>
          </a:p>
        </p:txBody>
      </p:sp>
      <p:cxnSp>
        <p:nvCxnSpPr>
          <p:cNvPr id="177" name="Google Shape;177;p31"/>
          <p:cNvCxnSpPr/>
          <p:nvPr/>
        </p:nvCxnSpPr>
        <p:spPr>
          <a:xfrm>
            <a:off x="0" y="4028275"/>
            <a:ext cx="15615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cxnSp>
        <p:nvCxnSpPr>
          <p:cNvPr id="223" name="Google Shape;223;p35"/>
          <p:cNvCxnSpPr/>
          <p:nvPr/>
        </p:nvCxnSpPr>
        <p:spPr>
          <a:xfrm>
            <a:off x="3957600" y="3045275"/>
            <a:ext cx="1368000" cy="0"/>
          </a:xfrm>
          <a:prstGeom prst="straightConnector1">
            <a:avLst/>
          </a:prstGeom>
          <a:noFill/>
          <a:ln w="9525" cap="flat" cmpd="sng">
            <a:solidFill>
              <a:schemeClr val="dk1"/>
            </a:solidFill>
            <a:prstDash val="solid"/>
            <a:round/>
            <a:headEnd type="none" w="med" len="med"/>
            <a:tailEnd type="none" w="med" len="med"/>
          </a:ln>
        </p:spPr>
      </p:cxnSp>
      <p:sp>
        <p:nvSpPr>
          <p:cNvPr id="224" name="Google Shape;224;p35"/>
          <p:cNvSpPr txBox="1">
            <a:spLocks noGrp="1"/>
          </p:cNvSpPr>
          <p:nvPr>
            <p:ph type="ctrTitle" idx="2"/>
          </p:nvPr>
        </p:nvSpPr>
        <p:spPr>
          <a:xfrm>
            <a:off x="1932090"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NỀN TẢNG DJANGO</a:t>
            </a:r>
            <a:endParaRPr dirty="0"/>
          </a:p>
        </p:txBody>
      </p:sp>
      <p:sp>
        <p:nvSpPr>
          <p:cNvPr id="225" name="Google Shape;225;p35"/>
          <p:cNvSpPr txBox="1">
            <a:spLocks noGrp="1"/>
          </p:cNvSpPr>
          <p:nvPr>
            <p:ph type="ctrTitle"/>
          </p:nvPr>
        </p:nvSpPr>
        <p:spPr>
          <a:xfrm>
            <a:off x="1600733" y="-51092"/>
            <a:ext cx="2673600" cy="20541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DJANGO</a:t>
            </a:r>
            <a:endParaRPr dirty="0"/>
          </a:p>
        </p:txBody>
      </p:sp>
      <p:sp>
        <p:nvSpPr>
          <p:cNvPr id="226" name="Google Shape;226;p35"/>
          <p:cNvSpPr txBox="1">
            <a:spLocks noGrp="1"/>
          </p:cNvSpPr>
          <p:nvPr>
            <p:ph type="subTitle" idx="1"/>
          </p:nvPr>
        </p:nvSpPr>
        <p:spPr>
          <a:xfrm>
            <a:off x="1179233" y="2022105"/>
            <a:ext cx="3095100" cy="1784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1500" dirty="0"/>
              <a:t>Django </a:t>
            </a:r>
            <a:r>
              <a:rPr lang="en-US" sz="1500" dirty="0" err="1"/>
              <a:t>là</a:t>
            </a:r>
            <a:r>
              <a:rPr lang="en-US" sz="1500" dirty="0"/>
              <a:t> </a:t>
            </a:r>
            <a:r>
              <a:rPr lang="en-US" sz="1500" dirty="0" err="1"/>
              <a:t>một</a:t>
            </a:r>
            <a:r>
              <a:rPr lang="en-US" sz="1500" dirty="0"/>
              <a:t> </a:t>
            </a:r>
            <a:r>
              <a:rPr lang="en-US" sz="1500" dirty="0" err="1"/>
              <a:t>khung</a:t>
            </a:r>
            <a:r>
              <a:rPr lang="en-US" sz="1500" dirty="0"/>
              <a:t> </a:t>
            </a:r>
            <a:r>
              <a:rPr lang="en-US" sz="1500" dirty="0" err="1"/>
              <a:t>ứng</a:t>
            </a:r>
            <a:r>
              <a:rPr lang="en-US" sz="1500" dirty="0"/>
              <a:t> </a:t>
            </a:r>
            <a:r>
              <a:rPr lang="en-US" sz="1500" dirty="0" err="1"/>
              <a:t>dụng</a:t>
            </a:r>
            <a:r>
              <a:rPr lang="en-US" sz="1500" dirty="0"/>
              <a:t> web </a:t>
            </a:r>
            <a:r>
              <a:rPr lang="en-US" sz="1500" dirty="0" err="1"/>
              <a:t>và</a:t>
            </a:r>
            <a:r>
              <a:rPr lang="en-US" sz="1500" dirty="0"/>
              <a:t> </a:t>
            </a:r>
            <a:r>
              <a:rPr lang="en-US" sz="1500" dirty="0" err="1"/>
              <a:t>mã</a:t>
            </a:r>
            <a:r>
              <a:rPr lang="en-US" sz="1500" dirty="0"/>
              <a:t> </a:t>
            </a:r>
            <a:r>
              <a:rPr lang="en-US" sz="1500" dirty="0" err="1"/>
              <a:t>nguồn</a:t>
            </a:r>
            <a:r>
              <a:rPr lang="en-US" sz="1500" dirty="0"/>
              <a:t> </a:t>
            </a:r>
            <a:r>
              <a:rPr lang="en-US" sz="1500" dirty="0" err="1"/>
              <a:t>mở</a:t>
            </a:r>
            <a:r>
              <a:rPr lang="en-US" sz="1500" dirty="0"/>
              <a:t> </a:t>
            </a:r>
            <a:r>
              <a:rPr lang="en-US" sz="1500" dirty="0" err="1"/>
              <a:t>miễn</a:t>
            </a:r>
            <a:r>
              <a:rPr lang="en-US" sz="1500" dirty="0"/>
              <a:t> </a:t>
            </a:r>
            <a:r>
              <a:rPr lang="en-US" sz="1500" dirty="0" err="1"/>
              <a:t>phí</a:t>
            </a:r>
            <a:r>
              <a:rPr lang="en-US" sz="1500" dirty="0"/>
              <a:t>, </a:t>
            </a:r>
            <a:r>
              <a:rPr lang="en-US" sz="1500" dirty="0" err="1"/>
              <a:t>được</a:t>
            </a:r>
            <a:r>
              <a:rPr lang="en-US" sz="1500" dirty="0"/>
              <a:t> </a:t>
            </a:r>
            <a:r>
              <a:rPr lang="en-US" sz="1500" dirty="0" err="1"/>
              <a:t>phụ</a:t>
            </a:r>
            <a:r>
              <a:rPr lang="en-US" sz="1500" dirty="0"/>
              <a:t> </a:t>
            </a:r>
            <a:r>
              <a:rPr lang="en-US" sz="1500" dirty="0" err="1"/>
              <a:t>trợ</a:t>
            </a:r>
            <a:r>
              <a:rPr lang="en-US" sz="1500" dirty="0"/>
              <a:t> </a:t>
            </a:r>
            <a:r>
              <a:rPr lang="en-US" sz="1500" dirty="0" err="1"/>
              <a:t>dựa</a:t>
            </a:r>
            <a:r>
              <a:rPr lang="en-US" sz="1500" dirty="0"/>
              <a:t> </a:t>
            </a:r>
            <a:r>
              <a:rPr lang="en-US" sz="1500" dirty="0" err="1"/>
              <a:t>trên</a:t>
            </a:r>
            <a:r>
              <a:rPr lang="en-US" sz="1500" dirty="0"/>
              <a:t> Python – </a:t>
            </a:r>
            <a:r>
              <a:rPr lang="en-US" sz="1500" dirty="0" err="1"/>
              <a:t>một</a:t>
            </a:r>
            <a:r>
              <a:rPr lang="en-US" sz="1500" dirty="0"/>
              <a:t> </a:t>
            </a:r>
            <a:r>
              <a:rPr lang="en-US" sz="1500" dirty="0" err="1"/>
              <a:t>trong</a:t>
            </a:r>
            <a:r>
              <a:rPr lang="en-US" sz="1500" dirty="0"/>
              <a:t> </a:t>
            </a:r>
            <a:r>
              <a:rPr lang="en-US" sz="1500" dirty="0" err="1"/>
              <a:t>những</a:t>
            </a:r>
            <a:r>
              <a:rPr lang="en-US" sz="1500" dirty="0"/>
              <a:t> </a:t>
            </a:r>
            <a:r>
              <a:rPr lang="en-US" sz="1500" dirty="0" err="1"/>
              <a:t>ngôn</a:t>
            </a:r>
            <a:r>
              <a:rPr lang="en-US" sz="1500" dirty="0"/>
              <a:t> </a:t>
            </a:r>
            <a:r>
              <a:rPr lang="en-US" sz="1500" dirty="0" err="1"/>
              <a:t>ngữ</a:t>
            </a:r>
            <a:r>
              <a:rPr lang="en-US" sz="1500" dirty="0"/>
              <a:t> </a:t>
            </a:r>
            <a:r>
              <a:rPr lang="en-US" sz="1500" dirty="0" err="1"/>
              <a:t>phát</a:t>
            </a:r>
            <a:r>
              <a:rPr lang="en-US" sz="1500" dirty="0"/>
              <a:t> </a:t>
            </a:r>
            <a:r>
              <a:rPr lang="en-US" sz="1500" dirty="0" err="1"/>
              <a:t>triển</a:t>
            </a:r>
            <a:r>
              <a:rPr lang="en-US" sz="1500" dirty="0"/>
              <a:t> </a:t>
            </a:r>
            <a:r>
              <a:rPr lang="en-US" sz="1500" dirty="0" err="1"/>
              <a:t>hàng</a:t>
            </a:r>
            <a:r>
              <a:rPr lang="en-US" sz="1500" dirty="0"/>
              <a:t> </a:t>
            </a:r>
            <a:r>
              <a:rPr lang="en-US" sz="1500" dirty="0" err="1"/>
              <a:t>đầu</a:t>
            </a:r>
            <a:r>
              <a:rPr lang="en-US" sz="1500" dirty="0"/>
              <a:t> </a:t>
            </a:r>
            <a:r>
              <a:rPr lang="en-US" sz="1500" dirty="0" err="1"/>
              <a:t>hiện</a:t>
            </a:r>
            <a:r>
              <a:rPr lang="en-US" sz="1500" dirty="0"/>
              <a:t> nay.</a:t>
            </a:r>
          </a:p>
          <a:p>
            <a:pPr marL="0" lvl="0" indent="0" rtl="0">
              <a:spcBef>
                <a:spcPts val="0"/>
              </a:spcBef>
              <a:spcAft>
                <a:spcPts val="0"/>
              </a:spcAft>
              <a:buNone/>
            </a:pPr>
            <a:endParaRPr lang="en-US" sz="1500" dirty="0"/>
          </a:p>
          <a:p>
            <a:pPr marL="0" lvl="0" indent="0" rtl="0">
              <a:spcBef>
                <a:spcPts val="0"/>
              </a:spcBef>
              <a:spcAft>
                <a:spcPts val="0"/>
              </a:spcAft>
              <a:buNone/>
            </a:pPr>
            <a:r>
              <a:rPr lang="en-US" sz="1500" dirty="0" err="1"/>
              <a:t>Mục</a:t>
            </a:r>
            <a:r>
              <a:rPr lang="en-US" sz="1500" dirty="0"/>
              <a:t> </a:t>
            </a:r>
            <a:r>
              <a:rPr lang="en-US" sz="1500" dirty="0" err="1"/>
              <a:t>tiêu</a:t>
            </a:r>
            <a:r>
              <a:rPr lang="en-US" sz="1500" dirty="0"/>
              <a:t> </a:t>
            </a:r>
            <a:r>
              <a:rPr lang="en-US" sz="1500" dirty="0" err="1"/>
              <a:t>chính</a:t>
            </a:r>
            <a:r>
              <a:rPr lang="en-US" sz="1500" dirty="0"/>
              <a:t> </a:t>
            </a:r>
            <a:r>
              <a:rPr lang="en-US" sz="1500" dirty="0" err="1"/>
              <a:t>của</a:t>
            </a:r>
            <a:r>
              <a:rPr lang="en-US" sz="1500" dirty="0"/>
              <a:t> Django </a:t>
            </a:r>
            <a:r>
              <a:rPr lang="en-US" sz="1500" dirty="0" err="1"/>
              <a:t>là</a:t>
            </a:r>
            <a:r>
              <a:rPr lang="en-US" sz="1500" dirty="0"/>
              <a:t> </a:t>
            </a:r>
            <a:r>
              <a:rPr lang="en-US" sz="1500" dirty="0" err="1"/>
              <a:t>cho</a:t>
            </a:r>
            <a:r>
              <a:rPr lang="en-US" sz="1500" dirty="0"/>
              <a:t> </a:t>
            </a:r>
            <a:r>
              <a:rPr lang="en-US" sz="1500" dirty="0" err="1"/>
              <a:t>phép</a:t>
            </a:r>
            <a:r>
              <a:rPr lang="en-US" sz="1500" dirty="0"/>
              <a:t> </a:t>
            </a:r>
            <a:r>
              <a:rPr lang="en-US" sz="1500" dirty="0" err="1"/>
              <a:t>các</a:t>
            </a:r>
            <a:r>
              <a:rPr lang="en-US" sz="1500" dirty="0"/>
              <a:t> Developer </a:t>
            </a:r>
            <a:r>
              <a:rPr lang="en-US" sz="1500" dirty="0" err="1"/>
              <a:t>tập</a:t>
            </a:r>
            <a:r>
              <a:rPr lang="en-US" sz="1500" dirty="0"/>
              <a:t> </a:t>
            </a:r>
            <a:r>
              <a:rPr lang="en-US" sz="1500" dirty="0" err="1"/>
              <a:t>trung</a:t>
            </a:r>
            <a:r>
              <a:rPr lang="en-US" sz="1500" dirty="0"/>
              <a:t> </a:t>
            </a:r>
            <a:r>
              <a:rPr lang="en-US" sz="1500" dirty="0" err="1"/>
              <a:t>vào</a:t>
            </a:r>
            <a:r>
              <a:rPr lang="en-US" sz="1500" dirty="0"/>
              <a:t> </a:t>
            </a:r>
            <a:r>
              <a:rPr lang="en-US" sz="1500" dirty="0" err="1"/>
              <a:t>các</a:t>
            </a:r>
            <a:r>
              <a:rPr lang="en-US" sz="1500" dirty="0"/>
              <a:t> </a:t>
            </a:r>
            <a:r>
              <a:rPr lang="en-US" sz="1500" dirty="0" err="1"/>
              <a:t>thành</a:t>
            </a:r>
            <a:r>
              <a:rPr lang="en-US" sz="1500" dirty="0"/>
              <a:t> </a:t>
            </a:r>
            <a:r>
              <a:rPr lang="en-US" sz="1500" dirty="0" err="1"/>
              <a:t>phần</a:t>
            </a:r>
            <a:r>
              <a:rPr lang="en-US" sz="1500" dirty="0"/>
              <a:t> </a:t>
            </a:r>
            <a:r>
              <a:rPr lang="en-US" sz="1500" dirty="0" err="1"/>
              <a:t>của</a:t>
            </a:r>
            <a:r>
              <a:rPr lang="en-US" sz="1500" dirty="0"/>
              <a:t> </a:t>
            </a:r>
            <a:r>
              <a:rPr lang="en-US" sz="1500" dirty="0" err="1"/>
              <a:t>ứng</a:t>
            </a:r>
            <a:r>
              <a:rPr lang="en-US" sz="1500" dirty="0"/>
              <a:t> </a:t>
            </a:r>
            <a:r>
              <a:rPr lang="en-US" sz="1500" dirty="0" err="1"/>
              <a:t>dụng</a:t>
            </a:r>
            <a:r>
              <a:rPr lang="en-US" sz="1500" dirty="0"/>
              <a:t> </a:t>
            </a:r>
            <a:r>
              <a:rPr lang="en-US" sz="1500" dirty="0" err="1"/>
              <a:t>mới</a:t>
            </a:r>
            <a:r>
              <a:rPr lang="en-US" sz="1500" dirty="0"/>
              <a:t> </a:t>
            </a:r>
            <a:r>
              <a:rPr lang="en-US" sz="1500" dirty="0" err="1"/>
              <a:t>thay</a:t>
            </a:r>
            <a:r>
              <a:rPr lang="en-US" sz="1500" dirty="0"/>
              <a:t> </a:t>
            </a:r>
            <a:r>
              <a:rPr lang="en-US" sz="1500" dirty="0" err="1"/>
              <a:t>vì</a:t>
            </a:r>
            <a:r>
              <a:rPr lang="en-US" sz="1500" dirty="0"/>
              <a:t> </a:t>
            </a:r>
            <a:r>
              <a:rPr lang="en-US" sz="1500" dirty="0" err="1"/>
              <a:t>dành</a:t>
            </a:r>
            <a:r>
              <a:rPr lang="en-US" sz="1500" dirty="0"/>
              <a:t> </a:t>
            </a:r>
            <a:r>
              <a:rPr lang="en-US" sz="1500" dirty="0" err="1"/>
              <a:t>thời</a:t>
            </a:r>
            <a:r>
              <a:rPr lang="en-US" sz="1500" dirty="0"/>
              <a:t> </a:t>
            </a:r>
            <a:r>
              <a:rPr lang="en-US" sz="1500" dirty="0" err="1"/>
              <a:t>gian</a:t>
            </a:r>
            <a:r>
              <a:rPr lang="en-US" sz="1500" dirty="0"/>
              <a:t> </a:t>
            </a:r>
            <a:r>
              <a:rPr lang="en-US" sz="1500" dirty="0" err="1"/>
              <a:t>cho</a:t>
            </a:r>
            <a:r>
              <a:rPr lang="en-US" sz="1500" dirty="0"/>
              <a:t> </a:t>
            </a:r>
            <a:r>
              <a:rPr lang="en-US" sz="1500" dirty="0" err="1"/>
              <a:t>các</a:t>
            </a:r>
            <a:r>
              <a:rPr lang="en-US" sz="1500" dirty="0"/>
              <a:t> </a:t>
            </a:r>
            <a:r>
              <a:rPr lang="en-US" sz="1500" dirty="0" err="1"/>
              <a:t>thành</a:t>
            </a:r>
            <a:r>
              <a:rPr lang="en-US" sz="1500" dirty="0"/>
              <a:t> </a:t>
            </a:r>
            <a:r>
              <a:rPr lang="en-US" sz="1500" dirty="0" err="1"/>
              <a:t>phần</a:t>
            </a:r>
            <a:r>
              <a:rPr lang="en-US" sz="1500" dirty="0"/>
              <a:t> </a:t>
            </a:r>
            <a:r>
              <a:rPr lang="en-US" sz="1500" dirty="0" err="1"/>
              <a:t>đã</a:t>
            </a:r>
            <a:r>
              <a:rPr lang="en-US" sz="1500" dirty="0"/>
              <a:t> </a:t>
            </a:r>
            <a:r>
              <a:rPr lang="en-US" sz="1500" dirty="0" err="1"/>
              <a:t>được</a:t>
            </a:r>
            <a:r>
              <a:rPr lang="en-US" sz="1500" dirty="0"/>
              <a:t> </a:t>
            </a:r>
            <a:r>
              <a:rPr lang="en-US" sz="1500" dirty="0" err="1"/>
              <a:t>phát</a:t>
            </a:r>
            <a:r>
              <a:rPr lang="en-US" sz="1500" dirty="0"/>
              <a:t> </a:t>
            </a:r>
            <a:r>
              <a:rPr lang="en-US" sz="1500" dirty="0" err="1"/>
              <a:t>triển</a:t>
            </a:r>
            <a:r>
              <a:rPr lang="en-US" sz="1500" dirty="0"/>
              <a:t>.</a:t>
            </a:r>
            <a:endParaRPr sz="1500" dirty="0"/>
          </a:p>
        </p:txBody>
      </p:sp>
      <p:pic>
        <p:nvPicPr>
          <p:cNvPr id="3" name="Picture 2">
            <a:extLst>
              <a:ext uri="{FF2B5EF4-FFF2-40B4-BE49-F238E27FC236}">
                <a16:creationId xmlns:a16="http://schemas.microsoft.com/office/drawing/2014/main" id="{F9A391C7-DC04-4F37-9D6B-E53583CFC6D7}"/>
              </a:ext>
            </a:extLst>
          </p:cNvPr>
          <p:cNvPicPr>
            <a:picLocks noChangeAspect="1"/>
          </p:cNvPicPr>
          <p:nvPr/>
        </p:nvPicPr>
        <p:blipFill>
          <a:blip r:embed="rId3"/>
          <a:stretch>
            <a:fillRect/>
          </a:stretch>
        </p:blipFill>
        <p:spPr>
          <a:xfrm>
            <a:off x="4274333" y="1455927"/>
            <a:ext cx="4869667" cy="291547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Google Shape;320;p40"/>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CÁC CÔNG DỤNG HÀNG ĐẦU DJANGO</a:t>
            </a:r>
            <a:endParaRPr dirty="0"/>
          </a:p>
        </p:txBody>
      </p:sp>
      <p:sp>
        <p:nvSpPr>
          <p:cNvPr id="321" name="Google Shape;321;p40"/>
          <p:cNvSpPr txBox="1">
            <a:spLocks noGrp="1"/>
          </p:cNvSpPr>
          <p:nvPr>
            <p:ph type="ctrTitle" idx="2"/>
          </p:nvPr>
        </p:nvSpPr>
        <p:spPr>
          <a:xfrm>
            <a:off x="464478" y="1806500"/>
            <a:ext cx="1780500" cy="427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Thử nghiệm theo thời gian</a:t>
            </a:r>
            <a:endParaRPr dirty="0"/>
          </a:p>
        </p:txBody>
      </p:sp>
      <p:sp>
        <p:nvSpPr>
          <p:cNvPr id="322" name="Google Shape;322;p40"/>
          <p:cNvSpPr txBox="1">
            <a:spLocks noGrp="1"/>
          </p:cNvSpPr>
          <p:nvPr>
            <p:ph type="subTitle" idx="1"/>
          </p:nvPr>
        </p:nvSpPr>
        <p:spPr>
          <a:xfrm>
            <a:off x="129540" y="2100749"/>
            <a:ext cx="1963788" cy="100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400" dirty="0" err="1"/>
              <a:t>Có</a:t>
            </a:r>
            <a:r>
              <a:rPr lang="en-US" sz="1400" dirty="0"/>
              <a:t> </a:t>
            </a:r>
            <a:r>
              <a:rPr lang="en-US" sz="1400" dirty="0" err="1"/>
              <a:t>nhiều</a:t>
            </a:r>
            <a:r>
              <a:rPr lang="en-US" sz="1400" dirty="0"/>
              <a:t> </a:t>
            </a:r>
            <a:r>
              <a:rPr lang="en-US" sz="1400" dirty="0" err="1"/>
              <a:t>bản</a:t>
            </a:r>
            <a:r>
              <a:rPr lang="en-US" sz="1400" dirty="0"/>
              <a:t> </a:t>
            </a:r>
            <a:r>
              <a:rPr lang="en-US" sz="1400" dirty="0" err="1"/>
              <a:t>phát</a:t>
            </a:r>
            <a:r>
              <a:rPr lang="en-US" sz="1400" dirty="0"/>
              <a:t> </a:t>
            </a:r>
            <a:r>
              <a:rPr lang="en-US" sz="1400" dirty="0" err="1"/>
              <a:t>hanh</a:t>
            </a:r>
            <a:r>
              <a:rPr lang="en-US" sz="1400" dirty="0"/>
              <a:t>, </a:t>
            </a:r>
            <a:r>
              <a:rPr lang="en-US" sz="1400" dirty="0" err="1"/>
              <a:t>một</a:t>
            </a:r>
            <a:r>
              <a:rPr lang="en-US" sz="1400" dirty="0"/>
              <a:t> </a:t>
            </a:r>
            <a:r>
              <a:rPr lang="en-US" sz="1400" dirty="0" err="1"/>
              <a:t>số</a:t>
            </a:r>
            <a:r>
              <a:rPr lang="en-US" sz="1400" dirty="0"/>
              <a:t> </a:t>
            </a:r>
            <a:r>
              <a:rPr lang="en-US" sz="1400" dirty="0" err="1"/>
              <a:t>chúng</a:t>
            </a:r>
            <a:r>
              <a:rPr lang="en-US" sz="1400" dirty="0"/>
              <a:t> </a:t>
            </a:r>
            <a:r>
              <a:rPr lang="en-US" sz="1400" dirty="0" err="1"/>
              <a:t>có</a:t>
            </a:r>
            <a:r>
              <a:rPr lang="en-US" sz="1400" dirty="0"/>
              <a:t> </a:t>
            </a:r>
            <a:r>
              <a:rPr lang="en-US" sz="1400" dirty="0" err="1"/>
              <a:t>những</a:t>
            </a:r>
            <a:r>
              <a:rPr lang="en-US" sz="1400" dirty="0"/>
              <a:t> </a:t>
            </a:r>
            <a:r>
              <a:rPr lang="en-US" sz="1400" dirty="0" err="1"/>
              <a:t>tính</a:t>
            </a:r>
            <a:r>
              <a:rPr lang="en-US" sz="1400" dirty="0"/>
              <a:t> </a:t>
            </a:r>
            <a:r>
              <a:rPr lang="en-US" sz="1400" dirty="0" err="1"/>
              <a:t>năng</a:t>
            </a:r>
            <a:r>
              <a:rPr lang="en-US" sz="1400" dirty="0"/>
              <a:t> </a:t>
            </a:r>
            <a:r>
              <a:rPr lang="en-US" sz="1400" dirty="0" err="1"/>
              <a:t>mới</a:t>
            </a:r>
            <a:r>
              <a:rPr lang="en-US" sz="1400" dirty="0"/>
              <a:t>, </a:t>
            </a:r>
            <a:r>
              <a:rPr lang="en-US" sz="1400" dirty="0" err="1"/>
              <a:t>các</a:t>
            </a:r>
            <a:r>
              <a:rPr lang="en-US" sz="1400" dirty="0"/>
              <a:t> </a:t>
            </a:r>
            <a:r>
              <a:rPr lang="en-US" sz="1400" dirty="0" err="1"/>
              <a:t>bản</a:t>
            </a:r>
            <a:r>
              <a:rPr lang="en-US" sz="1400" dirty="0"/>
              <a:t> </a:t>
            </a:r>
            <a:r>
              <a:rPr lang="en-US" sz="1400" dirty="0" err="1"/>
              <a:t>phát</a:t>
            </a:r>
            <a:r>
              <a:rPr lang="en-US" sz="1400" dirty="0"/>
              <a:t> </a:t>
            </a:r>
            <a:r>
              <a:rPr lang="en-US" sz="1400" dirty="0" err="1"/>
              <a:t>hành</a:t>
            </a:r>
            <a:r>
              <a:rPr lang="en-US" sz="1400" dirty="0"/>
              <a:t> </a:t>
            </a:r>
            <a:r>
              <a:rPr lang="en-US" sz="1400" dirty="0" err="1"/>
              <a:t>khác</a:t>
            </a:r>
            <a:r>
              <a:rPr lang="en-US" sz="1400" dirty="0"/>
              <a:t> </a:t>
            </a:r>
            <a:r>
              <a:rPr lang="en-US" sz="1400" dirty="0" err="1"/>
              <a:t>càng</a:t>
            </a:r>
            <a:r>
              <a:rPr lang="en-US" sz="1400" dirty="0"/>
              <a:t> </a:t>
            </a:r>
            <a:r>
              <a:rPr lang="en-US" sz="1400" dirty="0" err="1"/>
              <a:t>ngày</a:t>
            </a:r>
            <a:r>
              <a:rPr lang="en-US" sz="1400" dirty="0"/>
              <a:t> </a:t>
            </a:r>
            <a:r>
              <a:rPr lang="en-US" sz="1400" dirty="0" err="1"/>
              <a:t>tập</a:t>
            </a:r>
            <a:r>
              <a:rPr lang="en-US" sz="1400" dirty="0"/>
              <a:t> </a:t>
            </a:r>
            <a:r>
              <a:rPr lang="en-US" sz="1400" dirty="0" err="1"/>
              <a:t>trung</a:t>
            </a:r>
            <a:r>
              <a:rPr lang="en-US" sz="1400" dirty="0"/>
              <a:t> </a:t>
            </a:r>
            <a:r>
              <a:rPr lang="en-US" sz="1400" dirty="0" err="1"/>
              <a:t>vào</a:t>
            </a:r>
            <a:r>
              <a:rPr lang="en-US" sz="1400" dirty="0"/>
              <a:t> </a:t>
            </a:r>
            <a:r>
              <a:rPr lang="en-US" sz="1400" dirty="0" err="1"/>
              <a:t>vấn</a:t>
            </a:r>
            <a:r>
              <a:rPr lang="en-US" sz="1400" dirty="0"/>
              <a:t> </a:t>
            </a:r>
            <a:r>
              <a:rPr lang="en-US" sz="1400" dirty="0" err="1"/>
              <a:t>đề</a:t>
            </a:r>
            <a:r>
              <a:rPr lang="en-US" sz="1400" dirty="0"/>
              <a:t> </a:t>
            </a:r>
            <a:r>
              <a:rPr lang="en-US" sz="1400" dirty="0" err="1"/>
              <a:t>bảo</a:t>
            </a:r>
            <a:r>
              <a:rPr lang="en-US" sz="1400" dirty="0"/>
              <a:t> </a:t>
            </a:r>
            <a:r>
              <a:rPr lang="en-US" sz="1400" dirty="0" err="1"/>
              <a:t>mật</a:t>
            </a:r>
            <a:r>
              <a:rPr lang="en-US" sz="1400" dirty="0"/>
              <a:t>.</a:t>
            </a:r>
            <a:endParaRPr sz="1400" dirty="0"/>
          </a:p>
          <a:p>
            <a:pPr marL="0" lvl="0" indent="0" algn="ctr" rtl="0">
              <a:spcBef>
                <a:spcPts val="0"/>
              </a:spcBef>
              <a:spcAft>
                <a:spcPts val="0"/>
              </a:spcAft>
              <a:buNone/>
            </a:pPr>
            <a:endParaRPr sz="1400" dirty="0"/>
          </a:p>
        </p:txBody>
      </p:sp>
      <p:sp>
        <p:nvSpPr>
          <p:cNvPr id="323" name="Google Shape;323;p40"/>
          <p:cNvSpPr txBox="1">
            <a:spLocks noGrp="1"/>
          </p:cNvSpPr>
          <p:nvPr>
            <p:ph type="ctrTitle" idx="3"/>
          </p:nvPr>
        </p:nvSpPr>
        <p:spPr>
          <a:xfrm>
            <a:off x="2488906" y="1806500"/>
            <a:ext cx="1780500" cy="427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Phát triển ứng dụng</a:t>
            </a:r>
            <a:endParaRPr dirty="0"/>
          </a:p>
        </p:txBody>
      </p:sp>
      <p:sp>
        <p:nvSpPr>
          <p:cNvPr id="324" name="Google Shape;324;p40"/>
          <p:cNvSpPr txBox="1">
            <a:spLocks noGrp="1"/>
          </p:cNvSpPr>
          <p:nvPr>
            <p:ph type="subTitle" idx="4"/>
          </p:nvPr>
        </p:nvSpPr>
        <p:spPr>
          <a:xfrm>
            <a:off x="2169258" y="2085953"/>
            <a:ext cx="2179904" cy="100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400" dirty="0" err="1"/>
              <a:t>Mục</a:t>
            </a:r>
            <a:r>
              <a:rPr lang="en-US" sz="1400" dirty="0"/>
              <a:t> </a:t>
            </a:r>
            <a:r>
              <a:rPr lang="en-US" sz="1400" dirty="0" err="1"/>
              <a:t>đích</a:t>
            </a:r>
            <a:r>
              <a:rPr lang="en-US" sz="1400" dirty="0"/>
              <a:t> </a:t>
            </a:r>
            <a:r>
              <a:rPr lang="en-US" sz="1400" dirty="0" err="1"/>
              <a:t>tạo</a:t>
            </a:r>
            <a:r>
              <a:rPr lang="en-US" sz="1400" dirty="0"/>
              <a:t> ra </a:t>
            </a:r>
            <a:r>
              <a:rPr lang="en-US" sz="1400" dirty="0" err="1"/>
              <a:t>ứng</a:t>
            </a:r>
            <a:r>
              <a:rPr lang="en-US" sz="1400" dirty="0"/>
              <a:t> </a:t>
            </a:r>
            <a:r>
              <a:rPr lang="en-US" sz="1400" dirty="0" err="1"/>
              <a:t>dụng</a:t>
            </a:r>
            <a:r>
              <a:rPr lang="en-US" sz="1400" dirty="0"/>
              <a:t> web </a:t>
            </a:r>
            <a:r>
              <a:rPr lang="en-US" sz="1400" dirty="0" err="1"/>
              <a:t>bằng</a:t>
            </a:r>
            <a:r>
              <a:rPr lang="en-US" sz="1400" dirty="0"/>
              <a:t> </a:t>
            </a:r>
            <a:r>
              <a:rPr lang="en-US" sz="1400" dirty="0" err="1"/>
              <a:t>ngôn</a:t>
            </a:r>
            <a:r>
              <a:rPr lang="en-US" sz="1400" dirty="0"/>
              <a:t> </a:t>
            </a:r>
            <a:r>
              <a:rPr lang="en-US" sz="1400" dirty="0" err="1"/>
              <a:t>ngữ</a:t>
            </a:r>
            <a:r>
              <a:rPr lang="en-US" sz="1400" dirty="0"/>
              <a:t> </a:t>
            </a:r>
            <a:r>
              <a:rPr lang="en-US" sz="1400" dirty="0" err="1"/>
              <a:t>lập</a:t>
            </a:r>
            <a:r>
              <a:rPr lang="en-US" sz="1400" dirty="0"/>
              <a:t> </a:t>
            </a:r>
            <a:r>
              <a:rPr lang="en-US" sz="1400" dirty="0" err="1"/>
              <a:t>trình</a:t>
            </a:r>
            <a:r>
              <a:rPr lang="en-US" sz="1400" dirty="0"/>
              <a:t> Python. Framework </a:t>
            </a:r>
            <a:r>
              <a:rPr lang="en-US" sz="1400" dirty="0" err="1"/>
              <a:t>có</a:t>
            </a:r>
            <a:r>
              <a:rPr lang="en-US" sz="1400" dirty="0"/>
              <a:t> </a:t>
            </a:r>
            <a:r>
              <a:rPr lang="en-US" sz="1400" dirty="0" err="1"/>
              <a:t>các</a:t>
            </a:r>
            <a:r>
              <a:rPr lang="en-US" sz="1400" dirty="0"/>
              <a:t> </a:t>
            </a:r>
            <a:r>
              <a:rPr lang="en-US" sz="1400" dirty="0" err="1"/>
              <a:t>mẫu</a:t>
            </a:r>
            <a:r>
              <a:rPr lang="en-US" sz="1400" dirty="0"/>
              <a:t>, </a:t>
            </a:r>
            <a:r>
              <a:rPr lang="en-US" sz="1400" dirty="0" err="1"/>
              <a:t>thư</a:t>
            </a:r>
            <a:r>
              <a:rPr lang="en-US" sz="1400" dirty="0"/>
              <a:t> </a:t>
            </a:r>
            <a:r>
              <a:rPr lang="en-US" sz="1400" dirty="0" err="1"/>
              <a:t>viện</a:t>
            </a:r>
            <a:r>
              <a:rPr lang="en-US" sz="1400" dirty="0"/>
              <a:t> </a:t>
            </a:r>
            <a:r>
              <a:rPr lang="en-US" sz="1400" dirty="0" err="1"/>
              <a:t>và</a:t>
            </a:r>
            <a:r>
              <a:rPr lang="en-US" sz="1400" dirty="0"/>
              <a:t> APIS </a:t>
            </a:r>
            <a:r>
              <a:rPr lang="en-US" sz="1400" dirty="0" err="1"/>
              <a:t>hoạt</a:t>
            </a:r>
            <a:r>
              <a:rPr lang="en-US" sz="1400" dirty="0"/>
              <a:t> </a:t>
            </a:r>
            <a:r>
              <a:rPr lang="en-US" sz="1400" dirty="0" err="1"/>
              <a:t>động</a:t>
            </a:r>
            <a:r>
              <a:rPr lang="en-US" sz="1400" dirty="0"/>
              <a:t> </a:t>
            </a:r>
            <a:r>
              <a:rPr lang="en-US" sz="1400" dirty="0" err="1"/>
              <a:t>cùng</a:t>
            </a:r>
            <a:r>
              <a:rPr lang="en-US" sz="1400" dirty="0"/>
              <a:t> </a:t>
            </a:r>
            <a:r>
              <a:rPr lang="en-US" sz="1400" dirty="0" err="1"/>
              <a:t>nhau</a:t>
            </a:r>
            <a:r>
              <a:rPr lang="en-US" sz="1400" dirty="0"/>
              <a:t>.</a:t>
            </a:r>
            <a:endParaRPr sz="1400" dirty="0"/>
          </a:p>
        </p:txBody>
      </p:sp>
      <p:sp>
        <p:nvSpPr>
          <p:cNvPr id="325" name="Google Shape;325;p40"/>
          <p:cNvSpPr txBox="1">
            <a:spLocks noGrp="1"/>
          </p:cNvSpPr>
          <p:nvPr>
            <p:ph type="ctrTitle" idx="5"/>
          </p:nvPr>
        </p:nvSpPr>
        <p:spPr>
          <a:xfrm>
            <a:off x="4763701" y="1609339"/>
            <a:ext cx="1780500" cy="427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Dễ sử dụng</a:t>
            </a:r>
            <a:endParaRPr dirty="0"/>
          </a:p>
        </p:txBody>
      </p:sp>
      <p:sp>
        <p:nvSpPr>
          <p:cNvPr id="326" name="Google Shape;326;p40"/>
          <p:cNvSpPr txBox="1">
            <a:spLocks noGrp="1"/>
          </p:cNvSpPr>
          <p:nvPr>
            <p:ph type="subTitle" idx="6"/>
          </p:nvPr>
        </p:nvSpPr>
        <p:spPr>
          <a:xfrm>
            <a:off x="4261124" y="2062480"/>
            <a:ext cx="3224549" cy="100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400" dirty="0" err="1"/>
              <a:t>Sử</a:t>
            </a:r>
            <a:r>
              <a:rPr lang="en-US" sz="1400" dirty="0"/>
              <a:t> </a:t>
            </a:r>
            <a:r>
              <a:rPr lang="en-US" sz="1400" dirty="0" err="1"/>
              <a:t>dụng</a:t>
            </a:r>
            <a:r>
              <a:rPr lang="en-US" sz="1400" dirty="0"/>
              <a:t> </a:t>
            </a:r>
            <a:r>
              <a:rPr lang="en-US" sz="1400" dirty="0" err="1"/>
              <a:t>ngôn</a:t>
            </a:r>
            <a:r>
              <a:rPr lang="en-US" sz="1400" dirty="0"/>
              <a:t> </a:t>
            </a:r>
            <a:r>
              <a:rPr lang="en-US" sz="1400" dirty="0" err="1"/>
              <a:t>ngữ</a:t>
            </a:r>
            <a:r>
              <a:rPr lang="en-US" sz="1400" dirty="0"/>
              <a:t> Python, </a:t>
            </a:r>
            <a:r>
              <a:rPr lang="en-US" sz="1400" dirty="0" err="1"/>
              <a:t>một</a:t>
            </a:r>
            <a:r>
              <a:rPr lang="en-US" sz="1400" dirty="0"/>
              <a:t> </a:t>
            </a:r>
            <a:r>
              <a:rPr lang="en-US" sz="1400" dirty="0" err="1"/>
              <a:t>ngôn</a:t>
            </a:r>
            <a:r>
              <a:rPr lang="en-US" sz="1400" dirty="0"/>
              <a:t> </a:t>
            </a:r>
            <a:r>
              <a:rPr lang="en-US" sz="1400" dirty="0" err="1"/>
              <a:t>ngữ</a:t>
            </a:r>
            <a:r>
              <a:rPr lang="en-US" sz="1400" dirty="0"/>
              <a:t> </a:t>
            </a:r>
            <a:r>
              <a:rPr lang="en-US" sz="1400" dirty="0" err="1"/>
              <a:t>phổ</a:t>
            </a:r>
            <a:r>
              <a:rPr lang="en-US" sz="1400" dirty="0"/>
              <a:t> </a:t>
            </a:r>
            <a:r>
              <a:rPr lang="en-US" sz="1400" dirty="0" err="1"/>
              <a:t>biến</a:t>
            </a:r>
            <a:r>
              <a:rPr lang="en-US" sz="1400" dirty="0"/>
              <a:t> </a:t>
            </a:r>
            <a:r>
              <a:rPr lang="en-US" sz="1400" dirty="0" err="1"/>
              <a:t>nhất</a:t>
            </a:r>
            <a:r>
              <a:rPr lang="en-US" sz="1400" dirty="0"/>
              <a:t> </a:t>
            </a:r>
            <a:r>
              <a:rPr lang="en-US" sz="1400" dirty="0" err="1"/>
              <a:t>hiện</a:t>
            </a:r>
            <a:r>
              <a:rPr lang="en-US" sz="1400" dirty="0"/>
              <a:t> nay. </a:t>
            </a:r>
            <a:r>
              <a:rPr lang="en-US" sz="1400" dirty="0" err="1"/>
              <a:t>Là</a:t>
            </a:r>
            <a:r>
              <a:rPr lang="en-US" sz="1400" dirty="0"/>
              <a:t> </a:t>
            </a:r>
            <a:r>
              <a:rPr lang="en-US" sz="1400" dirty="0" err="1"/>
              <a:t>một</a:t>
            </a:r>
            <a:r>
              <a:rPr lang="en-US" sz="1400" dirty="0"/>
              <a:t> </a:t>
            </a:r>
            <a:r>
              <a:rPr lang="en-US" sz="1400" dirty="0" err="1"/>
              <a:t>mã</a:t>
            </a:r>
            <a:r>
              <a:rPr lang="en-US" sz="1400" dirty="0"/>
              <a:t> </a:t>
            </a:r>
            <a:r>
              <a:rPr lang="en-US" sz="1400" dirty="0" err="1"/>
              <a:t>nguồn</a:t>
            </a:r>
            <a:r>
              <a:rPr lang="en-US" sz="1400" dirty="0"/>
              <a:t> </a:t>
            </a:r>
            <a:r>
              <a:rPr lang="en-US" sz="1400" dirty="0" err="1"/>
              <a:t>mở</a:t>
            </a:r>
            <a:r>
              <a:rPr lang="en-US" sz="1400" dirty="0"/>
              <a:t> </a:t>
            </a:r>
            <a:r>
              <a:rPr lang="en-US" sz="1400" dirty="0" err="1"/>
              <a:t>và</a:t>
            </a:r>
            <a:r>
              <a:rPr lang="en-US" sz="1400" dirty="0"/>
              <a:t> </a:t>
            </a:r>
            <a:r>
              <a:rPr lang="en-US" sz="1400" dirty="0" err="1"/>
              <a:t>miễn</a:t>
            </a:r>
            <a:r>
              <a:rPr lang="en-US" sz="1400" dirty="0"/>
              <a:t> </a:t>
            </a:r>
            <a:r>
              <a:rPr lang="en-US" sz="1400" dirty="0" err="1"/>
              <a:t>phí</a:t>
            </a:r>
            <a:r>
              <a:rPr lang="en-US" sz="1400" dirty="0"/>
              <a:t>, </a:t>
            </a:r>
            <a:r>
              <a:rPr lang="en-US" sz="1400" dirty="0" err="1"/>
              <a:t>tìm</a:t>
            </a:r>
            <a:r>
              <a:rPr lang="en-US" sz="1400" dirty="0"/>
              <a:t> </a:t>
            </a:r>
            <a:r>
              <a:rPr lang="en-US" sz="1400" dirty="0" err="1"/>
              <a:t>thấy</a:t>
            </a:r>
            <a:r>
              <a:rPr lang="en-US" sz="1400" dirty="0"/>
              <a:t> </a:t>
            </a:r>
            <a:r>
              <a:rPr lang="en-US" sz="1400" dirty="0" err="1"/>
              <a:t>những</a:t>
            </a:r>
            <a:r>
              <a:rPr lang="en-US" sz="1400" dirty="0"/>
              <a:t> </a:t>
            </a:r>
            <a:r>
              <a:rPr lang="en-US" sz="1400" dirty="0" err="1"/>
              <a:t>khó</a:t>
            </a:r>
            <a:r>
              <a:rPr lang="en-US" sz="1400" dirty="0"/>
              <a:t> </a:t>
            </a:r>
            <a:r>
              <a:rPr lang="en-US" sz="1400" dirty="0" err="1"/>
              <a:t>khăn</a:t>
            </a:r>
            <a:r>
              <a:rPr lang="en-US" sz="1400" dirty="0"/>
              <a:t> 1 </a:t>
            </a:r>
            <a:r>
              <a:rPr lang="en-US" sz="1400" dirty="0" err="1"/>
              <a:t>cách</a:t>
            </a:r>
            <a:r>
              <a:rPr lang="en-US" sz="1400" dirty="0"/>
              <a:t> </a:t>
            </a:r>
            <a:r>
              <a:rPr lang="en-US" sz="1400" dirty="0" err="1"/>
              <a:t>dễ</a:t>
            </a:r>
            <a:r>
              <a:rPr lang="en-US" sz="1400" dirty="0"/>
              <a:t> </a:t>
            </a:r>
            <a:r>
              <a:rPr lang="en-US" sz="1400" dirty="0" err="1"/>
              <a:t>dàng</a:t>
            </a:r>
            <a:endParaRPr sz="1400" dirty="0"/>
          </a:p>
          <a:p>
            <a:pPr marL="0" lvl="0" indent="0" algn="ctr" rtl="0">
              <a:spcBef>
                <a:spcPts val="0"/>
              </a:spcBef>
              <a:spcAft>
                <a:spcPts val="0"/>
              </a:spcAft>
              <a:buNone/>
            </a:pPr>
            <a:endParaRPr sz="1400" dirty="0"/>
          </a:p>
        </p:txBody>
      </p:sp>
      <p:sp>
        <p:nvSpPr>
          <p:cNvPr id="327" name="Google Shape;327;p40"/>
          <p:cNvSpPr txBox="1">
            <a:spLocks noGrp="1"/>
          </p:cNvSpPr>
          <p:nvPr>
            <p:ph type="ctrTitle" idx="7"/>
          </p:nvPr>
        </p:nvSpPr>
        <p:spPr>
          <a:xfrm>
            <a:off x="3529321" y="3580236"/>
            <a:ext cx="1780500" cy="427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Phụ thuộc hệ điều hành</a:t>
            </a:r>
            <a:endParaRPr dirty="0"/>
          </a:p>
        </p:txBody>
      </p:sp>
      <p:sp>
        <p:nvSpPr>
          <p:cNvPr id="328" name="Google Shape;328;p40"/>
          <p:cNvSpPr txBox="1">
            <a:spLocks noGrp="1"/>
          </p:cNvSpPr>
          <p:nvPr>
            <p:ph type="subTitle" idx="8"/>
          </p:nvPr>
        </p:nvSpPr>
        <p:spPr>
          <a:xfrm>
            <a:off x="3019329" y="3890201"/>
            <a:ext cx="2478472" cy="100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Font typeface="Arial"/>
              <a:buNone/>
            </a:pPr>
            <a:r>
              <a:rPr lang="en-US" sz="1400" dirty="0" err="1"/>
              <a:t>Chạy</a:t>
            </a:r>
            <a:r>
              <a:rPr lang="en-US" sz="1400" dirty="0"/>
              <a:t> </a:t>
            </a:r>
            <a:r>
              <a:rPr lang="en-US" sz="1400" dirty="0" err="1"/>
              <a:t>trên</a:t>
            </a:r>
            <a:r>
              <a:rPr lang="en-US" sz="1400" dirty="0"/>
              <a:t> </a:t>
            </a:r>
            <a:r>
              <a:rPr lang="en-US" sz="1400" dirty="0" err="1"/>
              <a:t>nhiều</a:t>
            </a:r>
            <a:r>
              <a:rPr lang="en-US" sz="1400" dirty="0"/>
              <a:t> </a:t>
            </a:r>
            <a:r>
              <a:rPr lang="en-US" sz="1400" dirty="0" err="1"/>
              <a:t>nền</a:t>
            </a:r>
            <a:r>
              <a:rPr lang="en-US" sz="1400" dirty="0"/>
              <a:t> </a:t>
            </a:r>
            <a:r>
              <a:rPr lang="en-US" sz="1400" dirty="0" err="1"/>
              <a:t>tảng</a:t>
            </a:r>
            <a:r>
              <a:rPr lang="en-US" sz="1400" dirty="0"/>
              <a:t>, </a:t>
            </a:r>
            <a:r>
              <a:rPr lang="en-US" sz="1400" dirty="0" err="1"/>
              <a:t>cung</a:t>
            </a:r>
            <a:r>
              <a:rPr lang="en-US" sz="1400" dirty="0"/>
              <a:t> </a:t>
            </a:r>
            <a:r>
              <a:rPr lang="en-US" sz="1400" dirty="0" err="1"/>
              <a:t>cấp</a:t>
            </a:r>
            <a:r>
              <a:rPr lang="en-US" sz="1400" dirty="0"/>
              <a:t> </a:t>
            </a:r>
            <a:r>
              <a:rPr lang="en-US" sz="1400" dirty="0" err="1"/>
              <a:t>một</a:t>
            </a:r>
            <a:r>
              <a:rPr lang="en-US" sz="1400" dirty="0"/>
              <a:t> </a:t>
            </a:r>
            <a:r>
              <a:rPr lang="en-US" sz="1400" dirty="0" err="1"/>
              <a:t>lớp</a:t>
            </a:r>
            <a:r>
              <a:rPr lang="en-US" sz="1400" dirty="0"/>
              <a:t> </a:t>
            </a:r>
            <a:r>
              <a:rPr lang="en-US" sz="1400" dirty="0" err="1"/>
              <a:t>giữa</a:t>
            </a:r>
            <a:r>
              <a:rPr lang="en-US" sz="1400" dirty="0"/>
              <a:t> Dev </a:t>
            </a:r>
            <a:r>
              <a:rPr lang="en-US" sz="1400" dirty="0" err="1"/>
              <a:t>và</a:t>
            </a:r>
            <a:r>
              <a:rPr lang="en-US" sz="1400" dirty="0"/>
              <a:t> </a:t>
            </a:r>
            <a:r>
              <a:rPr lang="en-US" sz="1400" dirty="0" err="1"/>
              <a:t>cơ</a:t>
            </a:r>
            <a:r>
              <a:rPr lang="en-US" sz="1400" dirty="0"/>
              <a:t> </a:t>
            </a:r>
            <a:r>
              <a:rPr lang="en-US" sz="1400" dirty="0" err="1"/>
              <a:t>sở</a:t>
            </a:r>
            <a:r>
              <a:rPr lang="en-US" sz="1400" dirty="0"/>
              <a:t> </a:t>
            </a:r>
            <a:r>
              <a:rPr lang="en-US" sz="1400" dirty="0" err="1"/>
              <a:t>dữ</a:t>
            </a:r>
            <a:r>
              <a:rPr lang="en-US" sz="1400" dirty="0"/>
              <a:t> </a:t>
            </a:r>
            <a:r>
              <a:rPr lang="en-US" sz="1400" dirty="0" err="1"/>
              <a:t>liệu</a:t>
            </a:r>
            <a:r>
              <a:rPr lang="en-US" sz="1400" dirty="0"/>
              <a:t> ó </a:t>
            </a:r>
            <a:r>
              <a:rPr lang="en-US" sz="1400" dirty="0" err="1"/>
              <a:t>tên</a:t>
            </a:r>
            <a:r>
              <a:rPr lang="en-US" sz="1400" dirty="0"/>
              <a:t> ORM (</a:t>
            </a:r>
            <a:r>
              <a:rPr lang="en-US" sz="1400" dirty="0" err="1"/>
              <a:t>trình</a:t>
            </a:r>
            <a:r>
              <a:rPr lang="en-US" sz="1400" dirty="0"/>
              <a:t> </a:t>
            </a:r>
            <a:r>
              <a:rPr lang="en-US" sz="1400" dirty="0" err="1"/>
              <a:t>ánh</a:t>
            </a:r>
            <a:r>
              <a:rPr lang="en-US" sz="1400" dirty="0"/>
              <a:t> </a:t>
            </a:r>
            <a:r>
              <a:rPr lang="en-US" sz="1400" dirty="0" err="1"/>
              <a:t>xạ</a:t>
            </a:r>
            <a:r>
              <a:rPr lang="en-US" sz="1400" dirty="0"/>
              <a:t> </a:t>
            </a:r>
            <a:r>
              <a:rPr lang="en-US" sz="1400" dirty="0" err="1"/>
              <a:t>quan</a:t>
            </a:r>
            <a:r>
              <a:rPr lang="en-US" sz="1400" dirty="0"/>
              <a:t> </a:t>
            </a:r>
            <a:r>
              <a:rPr lang="en-US" sz="1400" dirty="0" err="1"/>
              <a:t>hệ</a:t>
            </a:r>
            <a:r>
              <a:rPr lang="en-US" sz="1400" dirty="0"/>
              <a:t> </a:t>
            </a:r>
            <a:r>
              <a:rPr lang="en-US" sz="1400" dirty="0" err="1"/>
              <a:t>đối</a:t>
            </a:r>
            <a:r>
              <a:rPr lang="en-US" sz="1400" dirty="0"/>
              <a:t> </a:t>
            </a:r>
            <a:r>
              <a:rPr lang="en-US" sz="1400" dirty="0" err="1"/>
              <a:t>tượng</a:t>
            </a:r>
            <a:r>
              <a:rPr lang="en-US" sz="1400" dirty="0"/>
              <a:t>)</a:t>
            </a:r>
            <a:endParaRPr sz="1400" dirty="0"/>
          </a:p>
          <a:p>
            <a:pPr marL="0" lvl="0" indent="0" algn="ctr" rtl="0">
              <a:spcBef>
                <a:spcPts val="0"/>
              </a:spcBef>
              <a:spcAft>
                <a:spcPts val="0"/>
              </a:spcAft>
              <a:buNone/>
            </a:pPr>
            <a:endParaRPr sz="1400" dirty="0"/>
          </a:p>
        </p:txBody>
      </p:sp>
      <p:sp>
        <p:nvSpPr>
          <p:cNvPr id="329" name="Google Shape;329;p40"/>
          <p:cNvSpPr txBox="1">
            <a:spLocks noGrp="1"/>
          </p:cNvSpPr>
          <p:nvPr>
            <p:ph type="ctrTitle" idx="9"/>
          </p:nvPr>
        </p:nvSpPr>
        <p:spPr>
          <a:xfrm>
            <a:off x="5358462" y="3366486"/>
            <a:ext cx="1780500" cy="427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Hỗ trợ cộng đồng</a:t>
            </a:r>
            <a:endParaRPr dirty="0"/>
          </a:p>
        </p:txBody>
      </p:sp>
      <p:sp>
        <p:nvSpPr>
          <p:cNvPr id="331" name="Google Shape;331;p40"/>
          <p:cNvSpPr txBox="1">
            <a:spLocks noGrp="1"/>
          </p:cNvSpPr>
          <p:nvPr>
            <p:ph type="ctrTitle" idx="14"/>
          </p:nvPr>
        </p:nvSpPr>
        <p:spPr>
          <a:xfrm>
            <a:off x="7044625" y="3385525"/>
            <a:ext cx="1780500" cy="427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Pin của django</a:t>
            </a:r>
            <a:endParaRPr dirty="0"/>
          </a:p>
        </p:txBody>
      </p:sp>
      <p:sp>
        <p:nvSpPr>
          <p:cNvPr id="332" name="Google Shape;332;p40"/>
          <p:cNvSpPr txBox="1">
            <a:spLocks noGrp="1"/>
          </p:cNvSpPr>
          <p:nvPr>
            <p:ph type="subTitle" idx="15"/>
          </p:nvPr>
        </p:nvSpPr>
        <p:spPr>
          <a:xfrm>
            <a:off x="7151504" y="3923018"/>
            <a:ext cx="1456800" cy="100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400" dirty="0"/>
              <a:t>Có mọi thứ để xây dựng một ứng dụng web mạnh mẽ</a:t>
            </a:r>
            <a:endParaRPr sz="1400" dirty="0"/>
          </a:p>
        </p:txBody>
      </p:sp>
      <p:cxnSp>
        <p:nvCxnSpPr>
          <p:cNvPr id="333" name="Google Shape;333;p40"/>
          <p:cNvCxnSpPr>
            <a:cxnSpLocks/>
          </p:cNvCxnSpPr>
          <p:nvPr/>
        </p:nvCxnSpPr>
        <p:spPr>
          <a:xfrm flipH="1">
            <a:off x="-49600" y="1722725"/>
            <a:ext cx="7441000" cy="0"/>
          </a:xfrm>
          <a:prstGeom prst="straightConnector1">
            <a:avLst/>
          </a:prstGeom>
          <a:noFill/>
          <a:ln w="9525" cap="flat" cmpd="sng">
            <a:solidFill>
              <a:schemeClr val="dk2"/>
            </a:solidFill>
            <a:prstDash val="solid"/>
            <a:round/>
            <a:headEnd type="none" w="med" len="med"/>
            <a:tailEnd type="none" w="med" len="med"/>
          </a:ln>
        </p:spPr>
      </p:cxnSp>
      <p:cxnSp>
        <p:nvCxnSpPr>
          <p:cNvPr id="334" name="Google Shape;334;p40"/>
          <p:cNvCxnSpPr>
            <a:cxnSpLocks/>
          </p:cNvCxnSpPr>
          <p:nvPr/>
        </p:nvCxnSpPr>
        <p:spPr>
          <a:xfrm flipH="1">
            <a:off x="2488906" y="3461525"/>
            <a:ext cx="6691144" cy="0"/>
          </a:xfrm>
          <a:prstGeom prst="straightConnector1">
            <a:avLst/>
          </a:prstGeom>
          <a:noFill/>
          <a:ln w="9525" cap="flat" cmpd="sng">
            <a:solidFill>
              <a:schemeClr val="dk2"/>
            </a:solidFill>
            <a:prstDash val="solid"/>
            <a:round/>
            <a:headEnd type="none" w="med" len="med"/>
            <a:tailEnd type="none" w="med" len="med"/>
          </a:ln>
        </p:spPr>
      </p:cxnSp>
      <p:grpSp>
        <p:nvGrpSpPr>
          <p:cNvPr id="335" name="Google Shape;335;p40"/>
          <p:cNvGrpSpPr/>
          <p:nvPr/>
        </p:nvGrpSpPr>
        <p:grpSpPr>
          <a:xfrm>
            <a:off x="3239813" y="1307814"/>
            <a:ext cx="278692" cy="331130"/>
            <a:chOff x="-48233050" y="3569725"/>
            <a:chExt cx="252050" cy="299475"/>
          </a:xfrm>
        </p:grpSpPr>
        <p:sp>
          <p:nvSpPr>
            <p:cNvPr id="336" name="Google Shape;336;p40"/>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40"/>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40"/>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9" name="Google Shape;339;p40"/>
          <p:cNvGrpSpPr/>
          <p:nvPr/>
        </p:nvGrpSpPr>
        <p:grpSpPr>
          <a:xfrm>
            <a:off x="1189260" y="1308215"/>
            <a:ext cx="330936" cy="330743"/>
            <a:chOff x="-49764975" y="3183375"/>
            <a:chExt cx="299300" cy="299125"/>
          </a:xfrm>
        </p:grpSpPr>
        <p:sp>
          <p:nvSpPr>
            <p:cNvPr id="340" name="Google Shape;340;p40"/>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40"/>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40"/>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40"/>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40"/>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40"/>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40"/>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40"/>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40"/>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9" name="Google Shape;349;p40"/>
          <p:cNvGrpSpPr/>
          <p:nvPr/>
        </p:nvGrpSpPr>
        <p:grpSpPr>
          <a:xfrm>
            <a:off x="5458226" y="1311087"/>
            <a:ext cx="332677" cy="330964"/>
            <a:chOff x="-47155575" y="3200500"/>
            <a:chExt cx="300875" cy="299325"/>
          </a:xfrm>
        </p:grpSpPr>
        <p:sp>
          <p:nvSpPr>
            <p:cNvPr id="350" name="Google Shape;350;p40"/>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40"/>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40"/>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40"/>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40"/>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40"/>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6" name="Google Shape;356;p40"/>
          <p:cNvGrpSpPr/>
          <p:nvPr/>
        </p:nvGrpSpPr>
        <p:grpSpPr>
          <a:xfrm>
            <a:off x="4309979" y="3043763"/>
            <a:ext cx="330936" cy="330107"/>
            <a:chOff x="-47154000" y="3939275"/>
            <a:chExt cx="299300" cy="298550"/>
          </a:xfrm>
        </p:grpSpPr>
        <p:sp>
          <p:nvSpPr>
            <p:cNvPr id="357" name="Google Shape;357;p40"/>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40"/>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40"/>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40"/>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1" name="Google Shape;361;p40"/>
          <p:cNvGrpSpPr/>
          <p:nvPr/>
        </p:nvGrpSpPr>
        <p:grpSpPr>
          <a:xfrm>
            <a:off x="7701924" y="3056473"/>
            <a:ext cx="336507" cy="336507"/>
            <a:chOff x="3271200" y="1435075"/>
            <a:chExt cx="481825" cy="481825"/>
          </a:xfrm>
        </p:grpSpPr>
        <p:sp>
          <p:nvSpPr>
            <p:cNvPr id="362" name="Google Shape;362;p40"/>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63" name="Google Shape;363;p40"/>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364" name="Google Shape;364;p40"/>
          <p:cNvGrpSpPr/>
          <p:nvPr/>
        </p:nvGrpSpPr>
        <p:grpSpPr>
          <a:xfrm>
            <a:off x="6064921" y="3041415"/>
            <a:ext cx="334924" cy="334820"/>
            <a:chOff x="5642475" y="1435075"/>
            <a:chExt cx="481975" cy="481825"/>
          </a:xfrm>
        </p:grpSpPr>
        <p:sp>
          <p:nvSpPr>
            <p:cNvPr id="365" name="Google Shape;365;p40"/>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66" name="Google Shape;366;p40"/>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67" name="Google Shape;367;p40"/>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6" name="Google Shape;332;p40">
            <a:extLst>
              <a:ext uri="{FF2B5EF4-FFF2-40B4-BE49-F238E27FC236}">
                <a16:creationId xmlns:a16="http://schemas.microsoft.com/office/drawing/2014/main" id="{8D3B0265-403B-4E13-910E-5FA63B9C7488}"/>
              </a:ext>
            </a:extLst>
          </p:cNvPr>
          <p:cNvSpPr txBox="1">
            <a:spLocks/>
          </p:cNvSpPr>
          <p:nvPr/>
        </p:nvSpPr>
        <p:spPr>
          <a:xfrm>
            <a:off x="5531719" y="3923018"/>
            <a:ext cx="1456800" cy="1003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100"/>
              <a:buFont typeface="Roboto Condensed Light"/>
              <a:buNone/>
              <a:defRPr sz="900" b="0" i="0" u="none" strike="noStrike" cap="none">
                <a:solidFill>
                  <a:schemeClr val="dk1"/>
                </a:solidFill>
                <a:latin typeface="Roboto Condensed Light"/>
                <a:ea typeface="Roboto Condensed Light"/>
                <a:cs typeface="Roboto Condensed Light"/>
                <a:sym typeface="Roboto Condensed Light"/>
              </a:defRPr>
            </a:lvl1pPr>
            <a:lvl2pPr marL="914400" marR="0" lvl="1"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2pPr>
            <a:lvl3pPr marL="1371600" marR="0" lvl="2"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3pPr>
            <a:lvl4pPr marL="1828800" marR="0" lvl="3"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4pPr>
            <a:lvl5pPr marL="2286000" marR="0" lvl="4"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5pPr>
            <a:lvl6pPr marL="2743200" marR="0" lvl="5"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6pPr>
            <a:lvl7pPr marL="3200400" marR="0" lvl="6"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7pPr>
            <a:lvl8pPr marL="3657600" marR="0" lvl="7"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8pPr>
            <a:lvl9pPr marL="4114800" marR="0" lvl="8"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9pPr>
          </a:lstStyle>
          <a:p>
            <a:pPr marL="0" indent="0"/>
            <a:r>
              <a:rPr lang="en-US" sz="1400" dirty="0" err="1"/>
              <a:t>Cộng</a:t>
            </a:r>
            <a:r>
              <a:rPr lang="en-US" sz="1400" dirty="0"/>
              <a:t> </a:t>
            </a:r>
            <a:r>
              <a:rPr lang="en-US" sz="1400" dirty="0" err="1"/>
              <a:t>đồng</a:t>
            </a:r>
            <a:r>
              <a:rPr lang="en-US" sz="1400" dirty="0"/>
              <a:t> </a:t>
            </a:r>
            <a:r>
              <a:rPr lang="en-US" sz="1400" dirty="0" err="1"/>
              <a:t>người</a:t>
            </a:r>
            <a:r>
              <a:rPr lang="en-US" sz="1400" dirty="0"/>
              <a:t> </a:t>
            </a:r>
            <a:r>
              <a:rPr lang="en-US" sz="1400" dirty="0" err="1"/>
              <a:t>dùng</a:t>
            </a:r>
            <a:r>
              <a:rPr lang="en-US" sz="1400" dirty="0"/>
              <a:t> </a:t>
            </a:r>
            <a:r>
              <a:rPr lang="en-US" sz="1400" dirty="0" err="1"/>
              <a:t>lớn</a:t>
            </a:r>
            <a:r>
              <a:rPr lang="en-US" sz="1400" dirty="0"/>
              <a:t> </a:t>
            </a:r>
            <a:r>
              <a:rPr lang="en-US" sz="1400" dirty="0" err="1"/>
              <a:t>mạnh</a:t>
            </a:r>
            <a:endParaRPr lang="en-US" sz="14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34"/>
          <p:cNvSpPr txBox="1">
            <a:spLocks noGrp="1"/>
          </p:cNvSpPr>
          <p:nvPr>
            <p:ph type="ctrTitle"/>
          </p:nvPr>
        </p:nvSpPr>
        <p:spPr>
          <a:xfrm flipH="1">
            <a:off x="2747779" y="2635675"/>
            <a:ext cx="5195700" cy="1921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KIẾN TRÚC DJANGO</a:t>
            </a:r>
            <a:endParaRPr dirty="0"/>
          </a:p>
        </p:txBody>
      </p:sp>
      <p:sp>
        <p:nvSpPr>
          <p:cNvPr id="216" name="Google Shape;216;p34"/>
          <p:cNvSpPr txBox="1">
            <a:spLocks noGrp="1"/>
          </p:cNvSpPr>
          <p:nvPr>
            <p:ph type="title" idx="2"/>
          </p:nvPr>
        </p:nvSpPr>
        <p:spPr>
          <a:xfrm flipH="1">
            <a:off x="4964179" y="2323850"/>
            <a:ext cx="2979300" cy="754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02</a:t>
            </a:r>
            <a:endParaRPr/>
          </a:p>
        </p:txBody>
      </p:sp>
      <p:cxnSp>
        <p:nvCxnSpPr>
          <p:cNvPr id="217" name="Google Shape;217;p34"/>
          <p:cNvCxnSpPr/>
          <p:nvPr/>
        </p:nvCxnSpPr>
        <p:spPr>
          <a:xfrm>
            <a:off x="7578325" y="4028400"/>
            <a:ext cx="1565700" cy="0"/>
          </a:xfrm>
          <a:prstGeom prst="straightConnector1">
            <a:avLst/>
          </a:prstGeom>
          <a:noFill/>
          <a:ln w="9525" cap="flat" cmpd="sng">
            <a:solidFill>
              <a:schemeClr val="dk1"/>
            </a:solidFill>
            <a:prstDash val="solid"/>
            <a:round/>
            <a:headEnd type="none" w="med" len="med"/>
            <a:tailEnd type="none" w="med" len="med"/>
          </a:ln>
        </p:spPr>
      </p:cxnSp>
      <p:sp>
        <p:nvSpPr>
          <p:cNvPr id="218" name="Google Shape;218;p34"/>
          <p:cNvSpPr txBox="1">
            <a:spLocks noGrp="1"/>
          </p:cNvSpPr>
          <p:nvPr>
            <p:ph type="subTitle" idx="1"/>
          </p:nvPr>
        </p:nvSpPr>
        <p:spPr>
          <a:xfrm>
            <a:off x="3718579" y="4030481"/>
            <a:ext cx="4224900" cy="536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US" dirty="0" err="1"/>
              <a:t>Các</a:t>
            </a:r>
            <a:r>
              <a:rPr lang="en-US" dirty="0"/>
              <a:t> </a:t>
            </a:r>
            <a:r>
              <a:rPr lang="en-US" dirty="0" err="1"/>
              <a:t>thành</a:t>
            </a:r>
            <a:r>
              <a:rPr lang="en-US" dirty="0"/>
              <a:t> </a:t>
            </a:r>
            <a:r>
              <a:rPr lang="en-US" dirty="0" err="1"/>
              <a:t>phần</a:t>
            </a:r>
            <a:r>
              <a:rPr lang="en-US" dirty="0"/>
              <a:t> </a:t>
            </a:r>
            <a:r>
              <a:rPr lang="en-US" dirty="0" err="1"/>
              <a:t>cấu</a:t>
            </a:r>
            <a:r>
              <a:rPr lang="en-US" dirty="0"/>
              <a:t> </a:t>
            </a:r>
            <a:r>
              <a:rPr lang="en-US" dirty="0" err="1"/>
              <a:t>tạo</a:t>
            </a:r>
            <a:r>
              <a:rPr lang="en-US" dirty="0"/>
              <a:t> </a:t>
            </a:r>
            <a:r>
              <a:rPr lang="en-US" dirty="0" err="1"/>
              <a:t>nên</a:t>
            </a:r>
            <a:r>
              <a:rPr lang="en-US" dirty="0"/>
              <a:t> Django</a:t>
            </a:r>
            <a:endParaRPr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3"/>
          <p:cNvSpPr/>
          <p:nvPr/>
        </p:nvSpPr>
        <p:spPr>
          <a:xfrm>
            <a:off x="1660512" y="3673575"/>
            <a:ext cx="1486200" cy="946200"/>
          </a:xfrm>
          <a:prstGeom prst="snip2DiagRect">
            <a:avLst>
              <a:gd name="adj1" fmla="val 0"/>
              <a:gd name="adj2" fmla="val 1666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33"/>
          <p:cNvSpPr txBox="1"/>
          <p:nvPr/>
        </p:nvSpPr>
        <p:spPr>
          <a:xfrm>
            <a:off x="1688262" y="4146675"/>
            <a:ext cx="1430700" cy="392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b="1" dirty="0">
                <a:solidFill>
                  <a:schemeClr val="lt1"/>
                </a:solidFill>
                <a:latin typeface="Exo 2"/>
                <a:ea typeface="Exo 2"/>
                <a:cs typeface="Exo 2"/>
                <a:sym typeface="Exo 2"/>
              </a:rPr>
              <a:t>PHẦN ĐỊNH NGHĨA CÁC MẪU VĂN BẢN</a:t>
            </a:r>
            <a:endParaRPr b="1" dirty="0">
              <a:solidFill>
                <a:schemeClr val="lt1"/>
              </a:solidFill>
              <a:latin typeface="Exo 2"/>
              <a:ea typeface="Exo 2"/>
              <a:cs typeface="Exo 2"/>
              <a:sym typeface="Exo 2"/>
            </a:endParaRPr>
          </a:p>
        </p:txBody>
      </p:sp>
      <p:sp>
        <p:nvSpPr>
          <p:cNvPr id="194" name="Google Shape;194;p33"/>
          <p:cNvSpPr/>
          <p:nvPr/>
        </p:nvSpPr>
        <p:spPr>
          <a:xfrm>
            <a:off x="6046450" y="3673575"/>
            <a:ext cx="1486200" cy="946200"/>
          </a:xfrm>
          <a:prstGeom prst="snip2DiagRect">
            <a:avLst>
              <a:gd name="adj1" fmla="val 0"/>
              <a:gd name="adj2" fmla="val 1666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33"/>
          <p:cNvSpPr txBox="1"/>
          <p:nvPr/>
        </p:nvSpPr>
        <p:spPr>
          <a:xfrm>
            <a:off x="6101950" y="4146675"/>
            <a:ext cx="1430700" cy="392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b="1" dirty="0">
                <a:solidFill>
                  <a:schemeClr val="lt1"/>
                </a:solidFill>
                <a:latin typeface="Exo 2"/>
                <a:ea typeface="Exo 2"/>
                <a:cs typeface="Exo 2"/>
                <a:sym typeface="Exo 2"/>
              </a:rPr>
              <a:t>PHẦN FRAMEWORK, XỬ LÝ LUỒNG</a:t>
            </a:r>
            <a:endParaRPr b="1" dirty="0">
              <a:solidFill>
                <a:schemeClr val="lt1"/>
              </a:solidFill>
              <a:latin typeface="Exo 2"/>
              <a:ea typeface="Exo 2"/>
              <a:cs typeface="Exo 2"/>
              <a:sym typeface="Exo 2"/>
            </a:endParaRPr>
          </a:p>
        </p:txBody>
      </p:sp>
      <p:sp>
        <p:nvSpPr>
          <p:cNvPr id="197" name="Google Shape;197;p33"/>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BA PHẦN CHÍNH</a:t>
            </a:r>
            <a:endParaRPr dirty="0"/>
          </a:p>
        </p:txBody>
      </p:sp>
      <p:cxnSp>
        <p:nvCxnSpPr>
          <p:cNvPr id="198" name="Google Shape;198;p33"/>
          <p:cNvCxnSpPr/>
          <p:nvPr/>
        </p:nvCxnSpPr>
        <p:spPr>
          <a:xfrm rot="-5400000" flipH="1">
            <a:off x="4396930" y="2314525"/>
            <a:ext cx="360900" cy="600"/>
          </a:xfrm>
          <a:prstGeom prst="curvedConnector3">
            <a:avLst>
              <a:gd name="adj1" fmla="val 50000"/>
            </a:avLst>
          </a:prstGeom>
          <a:noFill/>
          <a:ln w="9525" cap="flat" cmpd="sng">
            <a:solidFill>
              <a:schemeClr val="dk1"/>
            </a:solidFill>
            <a:prstDash val="solid"/>
            <a:round/>
            <a:headEnd type="none" w="med" len="med"/>
            <a:tailEnd type="none" w="med" len="med"/>
          </a:ln>
        </p:spPr>
      </p:cxnSp>
      <p:sp>
        <p:nvSpPr>
          <p:cNvPr id="199" name="Google Shape;199;p33"/>
          <p:cNvSpPr/>
          <p:nvPr/>
        </p:nvSpPr>
        <p:spPr>
          <a:xfrm>
            <a:off x="3079550" y="2572350"/>
            <a:ext cx="3055500" cy="833700"/>
          </a:xfrm>
          <a:prstGeom prst="snip2DiagRect">
            <a:avLst>
              <a:gd name="adj1" fmla="val 0"/>
              <a:gd name="adj2"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33"/>
          <p:cNvSpPr/>
          <p:nvPr/>
        </p:nvSpPr>
        <p:spPr>
          <a:xfrm>
            <a:off x="3834350" y="1111125"/>
            <a:ext cx="1486200" cy="946200"/>
          </a:xfrm>
          <a:prstGeom prst="snip2DiagRect">
            <a:avLst>
              <a:gd name="adj1" fmla="val 0"/>
              <a:gd name="adj2" fmla="val 1666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1" name="Google Shape;201;p33"/>
          <p:cNvCxnSpPr>
            <a:stCxn id="202" idx="0"/>
            <a:endCxn id="203" idx="0"/>
          </p:cNvCxnSpPr>
          <p:nvPr/>
        </p:nvCxnSpPr>
        <p:spPr>
          <a:xfrm rot="5400000">
            <a:off x="2408400" y="3002475"/>
            <a:ext cx="611100" cy="584700"/>
          </a:xfrm>
          <a:prstGeom prst="bentConnector3">
            <a:avLst>
              <a:gd name="adj1" fmla="val -691"/>
            </a:avLst>
          </a:prstGeom>
          <a:noFill/>
          <a:ln w="9525" cap="flat" cmpd="sng">
            <a:solidFill>
              <a:schemeClr val="dk2"/>
            </a:solidFill>
            <a:prstDash val="solid"/>
            <a:round/>
            <a:headEnd type="none" w="med" len="med"/>
            <a:tailEnd type="none" w="med" len="med"/>
          </a:ln>
        </p:spPr>
      </p:cxnSp>
      <p:cxnSp>
        <p:nvCxnSpPr>
          <p:cNvPr id="204" name="Google Shape;204;p33"/>
          <p:cNvCxnSpPr>
            <a:stCxn id="205" idx="2"/>
            <a:endCxn id="206" idx="0"/>
          </p:cNvCxnSpPr>
          <p:nvPr/>
        </p:nvCxnSpPr>
        <p:spPr>
          <a:xfrm>
            <a:off x="6211750" y="3040275"/>
            <a:ext cx="577800" cy="560100"/>
          </a:xfrm>
          <a:prstGeom prst="bentConnector3">
            <a:avLst>
              <a:gd name="adj1" fmla="val 99749"/>
            </a:avLst>
          </a:prstGeom>
          <a:noFill/>
          <a:ln w="9525" cap="flat" cmpd="sng">
            <a:solidFill>
              <a:schemeClr val="dk2"/>
            </a:solidFill>
            <a:prstDash val="solid"/>
            <a:round/>
            <a:headEnd type="none" w="med" len="med"/>
            <a:tailEnd type="none" w="med" len="med"/>
          </a:ln>
        </p:spPr>
      </p:cxnSp>
      <p:sp>
        <p:nvSpPr>
          <p:cNvPr id="207" name="Google Shape;207;p33"/>
          <p:cNvSpPr txBox="1"/>
          <p:nvPr/>
        </p:nvSpPr>
        <p:spPr>
          <a:xfrm>
            <a:off x="3856617" y="2792850"/>
            <a:ext cx="1430700" cy="392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b="1" dirty="0">
                <a:solidFill>
                  <a:schemeClr val="dk1"/>
                </a:solidFill>
                <a:latin typeface="Exo 2"/>
                <a:ea typeface="Exo 2"/>
                <a:cs typeface="Exo 2"/>
                <a:sym typeface="Exo 2"/>
              </a:rPr>
              <a:t>DJANGO</a:t>
            </a:r>
            <a:endParaRPr b="1" dirty="0">
              <a:solidFill>
                <a:schemeClr val="dk1"/>
              </a:solidFill>
              <a:latin typeface="Exo 2"/>
              <a:ea typeface="Exo 2"/>
              <a:cs typeface="Exo 2"/>
              <a:sym typeface="Exo 2"/>
            </a:endParaRPr>
          </a:p>
        </p:txBody>
      </p:sp>
      <p:sp>
        <p:nvSpPr>
          <p:cNvPr id="209" name="Google Shape;209;p33"/>
          <p:cNvSpPr txBox="1"/>
          <p:nvPr/>
        </p:nvSpPr>
        <p:spPr>
          <a:xfrm>
            <a:off x="3856617" y="1467996"/>
            <a:ext cx="1430700" cy="392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US" b="1" dirty="0">
                <a:solidFill>
                  <a:schemeClr val="lt1"/>
                </a:solidFill>
                <a:latin typeface="Exo 2"/>
                <a:ea typeface="Exo 2"/>
                <a:cs typeface="Exo 2"/>
                <a:sym typeface="Exo 2"/>
              </a:rPr>
              <a:t>TẬP HỢP CÁC CÔNG CỤ</a:t>
            </a:r>
            <a:endParaRPr b="1" dirty="0">
              <a:solidFill>
                <a:schemeClr val="lt1"/>
              </a:solidFill>
              <a:latin typeface="Exo 2"/>
              <a:ea typeface="Exo 2"/>
              <a:cs typeface="Exo 2"/>
              <a:sym typeface="Exo 2"/>
            </a:endParaRPr>
          </a:p>
        </p:txBody>
      </p:sp>
      <p:sp>
        <p:nvSpPr>
          <p:cNvPr id="18" name="Google Shape;218;p34">
            <a:extLst>
              <a:ext uri="{FF2B5EF4-FFF2-40B4-BE49-F238E27FC236}">
                <a16:creationId xmlns:a16="http://schemas.microsoft.com/office/drawing/2014/main" id="{6A626F20-6C00-4D5D-A46C-33971FC5E57E}"/>
              </a:ext>
            </a:extLst>
          </p:cNvPr>
          <p:cNvSpPr txBox="1">
            <a:spLocks/>
          </p:cNvSpPr>
          <p:nvPr/>
        </p:nvSpPr>
        <p:spPr>
          <a:xfrm>
            <a:off x="6181133" y="2600846"/>
            <a:ext cx="2703033" cy="5601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n-US" dirty="0"/>
              <a:t>Thao </a:t>
            </a:r>
            <a:r>
              <a:rPr lang="en-US" dirty="0" err="1"/>
              <a:t>tác</a:t>
            </a:r>
            <a:r>
              <a:rPr lang="en-US" dirty="0"/>
              <a:t> </a:t>
            </a:r>
            <a:r>
              <a:rPr lang="en-US" dirty="0" err="1"/>
              <a:t>của</a:t>
            </a:r>
            <a:r>
              <a:rPr lang="en-US" dirty="0"/>
              <a:t> user </a:t>
            </a:r>
            <a:r>
              <a:rPr lang="en-US" dirty="0" err="1"/>
              <a:t>với</a:t>
            </a:r>
            <a:r>
              <a:rPr lang="en-US" dirty="0"/>
              <a:t> database</a:t>
            </a:r>
          </a:p>
        </p:txBody>
      </p:sp>
      <p:sp>
        <p:nvSpPr>
          <p:cNvPr id="2" name="Google Shape;218;p34">
            <a:extLst>
              <a:ext uri="{FF2B5EF4-FFF2-40B4-BE49-F238E27FC236}">
                <a16:creationId xmlns:a16="http://schemas.microsoft.com/office/drawing/2014/main" id="{805F7F71-C8AE-4F50-8AE2-A83DA3F3BDFA}"/>
              </a:ext>
            </a:extLst>
          </p:cNvPr>
          <p:cNvSpPr txBox="1">
            <a:spLocks/>
          </p:cNvSpPr>
          <p:nvPr/>
        </p:nvSpPr>
        <p:spPr>
          <a:xfrm>
            <a:off x="99060" y="2596875"/>
            <a:ext cx="2863807" cy="5601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n-US" dirty="0" err="1"/>
              <a:t>Nội</a:t>
            </a:r>
            <a:r>
              <a:rPr lang="en-US" dirty="0"/>
              <a:t> dung mail, text </a:t>
            </a:r>
            <a:r>
              <a:rPr lang="en-US" dirty="0" err="1"/>
              <a:t>thông</a:t>
            </a:r>
            <a:r>
              <a:rPr lang="en-US" dirty="0"/>
              <a:t> </a:t>
            </a:r>
            <a:r>
              <a:rPr lang="en-US" dirty="0" err="1"/>
              <a:t>báo</a:t>
            </a:r>
            <a:r>
              <a:rPr lang="en-US" dirty="0"/>
              <a:t>,…</a:t>
            </a:r>
          </a:p>
        </p:txBody>
      </p:sp>
      <p:sp>
        <p:nvSpPr>
          <p:cNvPr id="4" name="Google Shape;218;p34">
            <a:extLst>
              <a:ext uri="{FF2B5EF4-FFF2-40B4-BE49-F238E27FC236}">
                <a16:creationId xmlns:a16="http://schemas.microsoft.com/office/drawing/2014/main" id="{E376E788-3B28-46F3-AD7C-A12E92FE58DE}"/>
              </a:ext>
            </a:extLst>
          </p:cNvPr>
          <p:cNvSpPr txBox="1">
            <a:spLocks/>
          </p:cNvSpPr>
          <p:nvPr/>
        </p:nvSpPr>
        <p:spPr>
          <a:xfrm>
            <a:off x="4427506" y="2143725"/>
            <a:ext cx="2073144" cy="5601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n-US" dirty="0"/>
              <a:t>Thao </a:t>
            </a:r>
            <a:r>
              <a:rPr lang="en-US" dirty="0" err="1"/>
              <a:t>tác</a:t>
            </a:r>
            <a:r>
              <a:rPr lang="en-US" dirty="0"/>
              <a:t> </a:t>
            </a:r>
            <a:r>
              <a:rPr lang="en-US" dirty="0" err="1"/>
              <a:t>với</a:t>
            </a:r>
            <a:r>
              <a:rPr lang="en-US" dirty="0"/>
              <a:t> database</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36"/>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SƠ ĐỒ MÔ TẢ</a:t>
            </a:r>
            <a:endParaRPr dirty="0"/>
          </a:p>
        </p:txBody>
      </p:sp>
      <p:pic>
        <p:nvPicPr>
          <p:cNvPr id="1026" name="Picture 2" descr="uc?id=19mjA2k48aFb_rvOjChRpnPEffkjsCJlU&amp;export=download">
            <a:extLst>
              <a:ext uri="{FF2B5EF4-FFF2-40B4-BE49-F238E27FC236}">
                <a16:creationId xmlns:a16="http://schemas.microsoft.com/office/drawing/2014/main" id="{814319E1-D018-41D7-80CF-702981D43F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9800" y="1101090"/>
            <a:ext cx="4724400" cy="35814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cxnSp>
        <p:nvCxnSpPr>
          <p:cNvPr id="252" name="Google Shape;252;p37"/>
          <p:cNvCxnSpPr/>
          <p:nvPr/>
        </p:nvCxnSpPr>
        <p:spPr>
          <a:xfrm rot="10800000">
            <a:off x="3110698" y="1839575"/>
            <a:ext cx="6033300" cy="0"/>
          </a:xfrm>
          <a:prstGeom prst="straightConnector1">
            <a:avLst/>
          </a:prstGeom>
          <a:noFill/>
          <a:ln w="9525" cap="flat" cmpd="sng">
            <a:solidFill>
              <a:schemeClr val="dk2"/>
            </a:solidFill>
            <a:prstDash val="solid"/>
            <a:round/>
            <a:headEnd type="none" w="med" len="med"/>
            <a:tailEnd type="none" w="med" len="med"/>
          </a:ln>
        </p:spPr>
      </p:cxnSp>
      <p:cxnSp>
        <p:nvCxnSpPr>
          <p:cNvPr id="253" name="Google Shape;253;p37"/>
          <p:cNvCxnSpPr/>
          <p:nvPr/>
        </p:nvCxnSpPr>
        <p:spPr>
          <a:xfrm rot="10800000">
            <a:off x="4280098" y="2865400"/>
            <a:ext cx="4863900" cy="0"/>
          </a:xfrm>
          <a:prstGeom prst="straightConnector1">
            <a:avLst/>
          </a:prstGeom>
          <a:noFill/>
          <a:ln w="9525" cap="flat" cmpd="sng">
            <a:solidFill>
              <a:schemeClr val="dk2"/>
            </a:solidFill>
            <a:prstDash val="solid"/>
            <a:round/>
            <a:headEnd type="none" w="med" len="med"/>
            <a:tailEnd type="none" w="med" len="med"/>
          </a:ln>
        </p:spPr>
      </p:cxnSp>
      <p:cxnSp>
        <p:nvCxnSpPr>
          <p:cNvPr id="254" name="Google Shape;254;p37"/>
          <p:cNvCxnSpPr/>
          <p:nvPr/>
        </p:nvCxnSpPr>
        <p:spPr>
          <a:xfrm rot="10800000">
            <a:off x="5375998" y="3890867"/>
            <a:ext cx="3768000" cy="0"/>
          </a:xfrm>
          <a:prstGeom prst="straightConnector1">
            <a:avLst/>
          </a:prstGeom>
          <a:noFill/>
          <a:ln w="9525" cap="flat" cmpd="sng">
            <a:solidFill>
              <a:schemeClr val="dk2"/>
            </a:solidFill>
            <a:prstDash val="solid"/>
            <a:round/>
            <a:headEnd type="none" w="med" len="med"/>
            <a:tailEnd type="none" w="med" len="med"/>
          </a:ln>
        </p:spPr>
      </p:cxnSp>
      <p:sp>
        <p:nvSpPr>
          <p:cNvPr id="255" name="Google Shape;255;p37"/>
          <p:cNvSpPr txBox="1">
            <a:spLocks noGrp="1"/>
          </p:cNvSpPr>
          <p:nvPr>
            <p:ph type="title" idx="2"/>
          </p:nvPr>
        </p:nvSpPr>
        <p:spPr>
          <a:xfrm>
            <a:off x="304800" y="1475125"/>
            <a:ext cx="2577051" cy="754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Model</a:t>
            </a:r>
            <a:endParaRPr dirty="0"/>
          </a:p>
        </p:txBody>
      </p:sp>
      <p:sp>
        <p:nvSpPr>
          <p:cNvPr id="256" name="Google Shape;256;p37"/>
          <p:cNvSpPr txBox="1">
            <a:spLocks noGrp="1"/>
          </p:cNvSpPr>
          <p:nvPr>
            <p:ph type="title" idx="3"/>
          </p:nvPr>
        </p:nvSpPr>
        <p:spPr>
          <a:xfrm>
            <a:off x="373380" y="2475350"/>
            <a:ext cx="3688771" cy="754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Template</a:t>
            </a:r>
            <a:endParaRPr dirty="0"/>
          </a:p>
        </p:txBody>
      </p:sp>
      <p:sp>
        <p:nvSpPr>
          <p:cNvPr id="257" name="Google Shape;257;p37"/>
          <p:cNvSpPr txBox="1">
            <a:spLocks noGrp="1"/>
          </p:cNvSpPr>
          <p:nvPr>
            <p:ph type="title" idx="5"/>
          </p:nvPr>
        </p:nvSpPr>
        <p:spPr>
          <a:xfrm>
            <a:off x="2651760" y="3513625"/>
            <a:ext cx="2496616" cy="754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View</a:t>
            </a:r>
            <a:endParaRPr dirty="0"/>
          </a:p>
        </p:txBody>
      </p:sp>
      <p:sp>
        <p:nvSpPr>
          <p:cNvPr id="258" name="Google Shape;258;p37"/>
          <p:cNvSpPr/>
          <p:nvPr/>
        </p:nvSpPr>
        <p:spPr>
          <a:xfrm>
            <a:off x="3317622" y="1606925"/>
            <a:ext cx="2496616" cy="463800"/>
          </a:xfrm>
          <a:prstGeom prst="snip2DiagRect">
            <a:avLst>
              <a:gd name="adj1" fmla="val 0"/>
              <a:gd name="adj2" fmla="val 1666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37"/>
          <p:cNvSpPr txBox="1">
            <a:spLocks noGrp="1"/>
          </p:cNvSpPr>
          <p:nvPr>
            <p:ph type="subTitle" idx="1"/>
          </p:nvPr>
        </p:nvSpPr>
        <p:spPr>
          <a:xfrm flipH="1">
            <a:off x="3481677" y="1666454"/>
            <a:ext cx="3264900" cy="336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lt1"/>
                </a:solidFill>
              </a:rPr>
              <a:t>Là các tool làm việc với data và dataset</a:t>
            </a:r>
            <a:endParaRPr dirty="0">
              <a:solidFill>
                <a:schemeClr val="lt1"/>
              </a:solidFill>
            </a:endParaRPr>
          </a:p>
        </p:txBody>
      </p:sp>
      <p:sp>
        <p:nvSpPr>
          <p:cNvPr id="260" name="Google Shape;260;p37"/>
          <p:cNvSpPr/>
          <p:nvPr/>
        </p:nvSpPr>
        <p:spPr>
          <a:xfrm>
            <a:off x="4491464" y="2633500"/>
            <a:ext cx="2899935" cy="463800"/>
          </a:xfrm>
          <a:prstGeom prst="snip2DiagRect">
            <a:avLst>
              <a:gd name="adj1" fmla="val 0"/>
              <a:gd name="adj2" fmla="val 1666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37"/>
          <p:cNvSpPr/>
          <p:nvPr/>
        </p:nvSpPr>
        <p:spPr>
          <a:xfrm>
            <a:off x="5580342" y="3658967"/>
            <a:ext cx="1811058" cy="463800"/>
          </a:xfrm>
          <a:prstGeom prst="snip2DiagRect">
            <a:avLst>
              <a:gd name="adj1" fmla="val 0"/>
              <a:gd name="adj2" fmla="val 1666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37"/>
          <p:cNvSpPr txBox="1">
            <a:spLocks noGrp="1"/>
          </p:cNvSpPr>
          <p:nvPr>
            <p:ph type="subTitle" idx="4"/>
          </p:nvPr>
        </p:nvSpPr>
        <p:spPr>
          <a:xfrm flipH="1">
            <a:off x="4568051" y="2688425"/>
            <a:ext cx="3264900" cy="336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lt1"/>
                </a:solidFill>
              </a:rPr>
              <a:t>Là các văn bản giao diện, nhận được từ designers</a:t>
            </a:r>
            <a:endParaRPr dirty="0">
              <a:solidFill>
                <a:schemeClr val="lt1"/>
              </a:solidFill>
            </a:endParaRPr>
          </a:p>
        </p:txBody>
      </p:sp>
      <p:sp>
        <p:nvSpPr>
          <p:cNvPr id="263" name="Google Shape;263;p37"/>
          <p:cNvSpPr txBox="1">
            <a:spLocks noGrp="1"/>
          </p:cNvSpPr>
          <p:nvPr>
            <p:ph type="subTitle" idx="6"/>
          </p:nvPr>
        </p:nvSpPr>
        <p:spPr>
          <a:xfrm flipH="1">
            <a:off x="5758949" y="3727446"/>
            <a:ext cx="3264900" cy="336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b="0" i="0" dirty="0">
                <a:solidFill>
                  <a:schemeClr val="bg1"/>
                </a:solidFill>
                <a:effectLst/>
                <a:latin typeface="Roboto Condensed" panose="020B0604020202020204" charset="0"/>
                <a:ea typeface="Roboto Condensed" panose="020B0604020202020204" charset="0"/>
              </a:rPr>
              <a:t>là nơi chứa các logic</a:t>
            </a:r>
            <a:endParaRPr dirty="0">
              <a:solidFill>
                <a:schemeClr val="bg1"/>
              </a:solidFill>
              <a:latin typeface="Roboto Condensed" panose="020B0604020202020204" charset="0"/>
              <a:ea typeface="Roboto Condensed" panose="020B0604020202020204" charset="0"/>
            </a:endParaRPr>
          </a:p>
        </p:txBody>
      </p:sp>
      <p:sp>
        <p:nvSpPr>
          <p:cNvPr id="17" name="Google Shape;232;p36">
            <a:extLst>
              <a:ext uri="{FF2B5EF4-FFF2-40B4-BE49-F238E27FC236}">
                <a16:creationId xmlns:a16="http://schemas.microsoft.com/office/drawing/2014/main" id="{B3582E2B-CF20-4E95-8B87-5AFE01A9D56F}"/>
              </a:ext>
            </a:extLst>
          </p:cNvPr>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SƠ ĐỒ MÔ TẢ</a:t>
            </a:r>
            <a:endParaRPr dirty="0"/>
          </a:p>
        </p:txBody>
      </p:sp>
    </p:spTree>
  </p:cSld>
  <p:clrMapOvr>
    <a:masterClrMapping/>
  </p:clrMapOvr>
</p:sld>
</file>

<file path=ppt/theme/theme1.xml><?xml version="1.0" encoding="utf-8"?>
<a:theme xmlns:a="http://schemas.openxmlformats.org/drawingml/2006/main" name="Tech Newsletter by Slidesgo">
  <a:themeElements>
    <a:clrScheme name="Simple Light">
      <a:dk1>
        <a:srgbClr val="434343"/>
      </a:dk1>
      <a:lt1>
        <a:srgbClr val="FFFFFF"/>
      </a:lt1>
      <a:dk2>
        <a:srgbClr val="595959"/>
      </a:dk2>
      <a:lt2>
        <a:srgbClr val="EEEEEE"/>
      </a:lt2>
      <a:accent1>
        <a:srgbClr val="F3F3F3"/>
      </a:accent1>
      <a:accent2>
        <a:srgbClr val="D9D9D9"/>
      </a:accent2>
      <a:accent3>
        <a:srgbClr val="B7B7B7"/>
      </a:accent3>
      <a:accent4>
        <a:srgbClr val="999999"/>
      </a:accent4>
      <a:accent5>
        <a:srgbClr val="666666"/>
      </a:accent5>
      <a:accent6>
        <a:srgbClr val="000000"/>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256</TotalTime>
  <Words>1148</Words>
  <Application>Microsoft Office PowerPoint</Application>
  <PresentationFormat>On-screen Show (16:9)</PresentationFormat>
  <Paragraphs>105</Paragraphs>
  <Slides>27</Slides>
  <Notes>27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27</vt:i4>
      </vt:variant>
    </vt:vector>
  </HeadingPairs>
  <TitlesOfParts>
    <vt:vector size="35" baseType="lpstr">
      <vt:lpstr>Helvetica Neue</vt:lpstr>
      <vt:lpstr>Squada One</vt:lpstr>
      <vt:lpstr>Exo 2</vt:lpstr>
      <vt:lpstr>Arial</vt:lpstr>
      <vt:lpstr>Roboto Condensed Light</vt:lpstr>
      <vt:lpstr>Fira Sans Extra Condensed Medium</vt:lpstr>
      <vt:lpstr>Roboto Condensed</vt:lpstr>
      <vt:lpstr>Tech Newsletter by Slidesgo</vt:lpstr>
      <vt:lpstr>TÌM HIỂU VỀ NỀN TẢNG DJANGO FRAMEWORK</vt:lpstr>
      <vt:lpstr>TABLE OF CONTENTS</vt:lpstr>
      <vt:lpstr>DJANGO LÀ GÌ?</vt:lpstr>
      <vt:lpstr>NỀN TẢNG DJANGO</vt:lpstr>
      <vt:lpstr>CÁC CÔNG DỤNG HÀNG ĐẦU DJANGO</vt:lpstr>
      <vt:lpstr>KIẾN TRÚC DJANGO</vt:lpstr>
      <vt:lpstr>BA PHẦN CHÍNH</vt:lpstr>
      <vt:lpstr>SƠ ĐỒ MÔ TẢ</vt:lpstr>
      <vt:lpstr>Model</vt:lpstr>
      <vt:lpstr>PowerPoint Presentation</vt:lpstr>
      <vt:lpstr>SƠ ĐỒ CHI TIẾT</vt:lpstr>
      <vt:lpstr>CẤU TRÚC DJANGO</vt:lpstr>
      <vt:lpstr>CẤU TRÚC DJANGO</vt:lpstr>
      <vt:lpstr>CẤU TRÚC DJANGO</vt:lpstr>
      <vt:lpstr>ĐỊNH NGHĨA URLS</vt:lpstr>
      <vt:lpstr>URLS</vt:lpstr>
      <vt:lpstr>MVT – Models Views Templates</vt:lpstr>
      <vt:lpstr>MODEL !</vt:lpstr>
      <vt:lpstr>VIEWS</vt:lpstr>
      <vt:lpstr>TEMPLATES</vt:lpstr>
      <vt:lpstr>ỨNG DỤNG MINH HỌA</vt:lpstr>
      <vt:lpstr>GIAO DIỆN</vt:lpstr>
      <vt:lpstr>GIAO DIỆN</vt:lpstr>
      <vt:lpstr>GIAO DIỆN</vt:lpstr>
      <vt:lpstr>GIAO DIỆN</vt:lpstr>
      <vt:lpstr>GIAO DIỆN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TÌM HIỂU VỀ NỀN TẢNG DJANGO FRAMEWORK</dc:title>
  <cp:lastModifiedBy>Tan Loi Huynh</cp:lastModifiedBy>
  <cp:revision>59</cp:revision>
  <dcterms:modified xsi:type="dcterms:W3CDTF">2020-10-16T14:26:13Z</dcterms:modified>
</cp:coreProperties>
</file>